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1"/>
    <p:sldMasterId id="2147483749" r:id="rId2"/>
    <p:sldMasterId id="2147483771" r:id="rId3"/>
    <p:sldMasterId id="2147483841" r:id="rId4"/>
    <p:sldMasterId id="2147483854" r:id="rId5"/>
    <p:sldMasterId id="2147483865" r:id="rId6"/>
    <p:sldMasterId id="2147483880" r:id="rId7"/>
    <p:sldMasterId id="2147483885" r:id="rId8"/>
    <p:sldMasterId id="2147483889" r:id="rId9"/>
  </p:sldMasterIdLst>
  <p:notesMasterIdLst>
    <p:notesMasterId r:id="rId86"/>
  </p:notesMasterIdLst>
  <p:sldIdLst>
    <p:sldId id="269" r:id="rId10"/>
    <p:sldId id="1251" r:id="rId11"/>
    <p:sldId id="1252" r:id="rId12"/>
    <p:sldId id="1253" r:id="rId13"/>
    <p:sldId id="280" r:id="rId14"/>
    <p:sldId id="281" r:id="rId15"/>
    <p:sldId id="282" r:id="rId16"/>
    <p:sldId id="283" r:id="rId17"/>
    <p:sldId id="284" r:id="rId18"/>
    <p:sldId id="287" r:id="rId19"/>
    <p:sldId id="288" r:id="rId20"/>
    <p:sldId id="299" r:id="rId21"/>
    <p:sldId id="289" r:id="rId22"/>
    <p:sldId id="437" r:id="rId23"/>
    <p:sldId id="293" r:id="rId24"/>
    <p:sldId id="1250" r:id="rId25"/>
    <p:sldId id="438" r:id="rId26"/>
    <p:sldId id="394" r:id="rId27"/>
    <p:sldId id="296" r:id="rId28"/>
    <p:sldId id="301" r:id="rId29"/>
    <p:sldId id="303" r:id="rId30"/>
    <p:sldId id="309" r:id="rId31"/>
    <p:sldId id="304" r:id="rId32"/>
    <p:sldId id="485" r:id="rId33"/>
    <p:sldId id="1248" r:id="rId34"/>
    <p:sldId id="439" r:id="rId35"/>
    <p:sldId id="440" r:id="rId36"/>
    <p:sldId id="393" r:id="rId37"/>
    <p:sldId id="454" r:id="rId38"/>
    <p:sldId id="316" r:id="rId39"/>
    <p:sldId id="453" r:id="rId40"/>
    <p:sldId id="1247" r:id="rId41"/>
    <p:sldId id="395" r:id="rId42"/>
    <p:sldId id="396" r:id="rId43"/>
    <p:sldId id="479" r:id="rId44"/>
    <p:sldId id="321" r:id="rId45"/>
    <p:sldId id="322" r:id="rId46"/>
    <p:sldId id="1249" r:id="rId47"/>
    <p:sldId id="472" r:id="rId48"/>
    <p:sldId id="473" r:id="rId49"/>
    <p:sldId id="408" r:id="rId50"/>
    <p:sldId id="323" r:id="rId51"/>
    <p:sldId id="313" r:id="rId52"/>
    <p:sldId id="314" r:id="rId53"/>
    <p:sldId id="410" r:id="rId54"/>
    <p:sldId id="415" r:id="rId55"/>
    <p:sldId id="337" r:id="rId56"/>
    <p:sldId id="326" r:id="rId57"/>
    <p:sldId id="327" r:id="rId58"/>
    <p:sldId id="328" r:id="rId59"/>
    <p:sldId id="418" r:id="rId60"/>
    <p:sldId id="447" r:id="rId61"/>
    <p:sldId id="419" r:id="rId62"/>
    <p:sldId id="420" r:id="rId63"/>
    <p:sldId id="441" r:id="rId64"/>
    <p:sldId id="442" r:id="rId65"/>
    <p:sldId id="1255" r:id="rId66"/>
    <p:sldId id="448" r:id="rId67"/>
    <p:sldId id="449" r:id="rId68"/>
    <p:sldId id="450" r:id="rId69"/>
    <p:sldId id="451" r:id="rId70"/>
    <p:sldId id="452" r:id="rId71"/>
    <p:sldId id="474" r:id="rId72"/>
    <p:sldId id="475" r:id="rId73"/>
    <p:sldId id="461" r:id="rId74"/>
    <p:sldId id="464" r:id="rId75"/>
    <p:sldId id="476" r:id="rId76"/>
    <p:sldId id="460" r:id="rId77"/>
    <p:sldId id="457" r:id="rId78"/>
    <p:sldId id="458" r:id="rId79"/>
    <p:sldId id="290" r:id="rId80"/>
    <p:sldId id="1256" r:id="rId81"/>
    <p:sldId id="399" r:id="rId82"/>
    <p:sldId id="434" r:id="rId83"/>
    <p:sldId id="389" r:id="rId84"/>
    <p:sldId id="268"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2F60F9C-1B7F-2F47-BAF1-E833EF793E47}">
          <p14:sldIdLst>
            <p14:sldId id="269"/>
            <p14:sldId id="1251"/>
            <p14:sldId id="1252"/>
            <p14:sldId id="1253"/>
            <p14:sldId id="280"/>
            <p14:sldId id="281"/>
            <p14:sldId id="282"/>
            <p14:sldId id="283"/>
            <p14:sldId id="284"/>
            <p14:sldId id="287"/>
            <p14:sldId id="288"/>
            <p14:sldId id="299"/>
            <p14:sldId id="289"/>
            <p14:sldId id="437"/>
            <p14:sldId id="293"/>
            <p14:sldId id="1250"/>
            <p14:sldId id="438"/>
            <p14:sldId id="394"/>
            <p14:sldId id="296"/>
            <p14:sldId id="301"/>
            <p14:sldId id="303"/>
            <p14:sldId id="309"/>
            <p14:sldId id="304"/>
            <p14:sldId id="485"/>
            <p14:sldId id="1248"/>
            <p14:sldId id="439"/>
            <p14:sldId id="440"/>
            <p14:sldId id="393"/>
            <p14:sldId id="454"/>
            <p14:sldId id="316"/>
            <p14:sldId id="453"/>
            <p14:sldId id="1247"/>
            <p14:sldId id="395"/>
            <p14:sldId id="396"/>
            <p14:sldId id="479"/>
            <p14:sldId id="321"/>
            <p14:sldId id="322"/>
            <p14:sldId id="1249"/>
            <p14:sldId id="472"/>
            <p14:sldId id="473"/>
            <p14:sldId id="408"/>
            <p14:sldId id="323"/>
            <p14:sldId id="313"/>
            <p14:sldId id="314"/>
            <p14:sldId id="410"/>
            <p14:sldId id="415"/>
            <p14:sldId id="337"/>
            <p14:sldId id="326"/>
            <p14:sldId id="327"/>
            <p14:sldId id="328"/>
            <p14:sldId id="418"/>
            <p14:sldId id="447"/>
            <p14:sldId id="419"/>
            <p14:sldId id="420"/>
            <p14:sldId id="441"/>
            <p14:sldId id="442"/>
            <p14:sldId id="1255"/>
            <p14:sldId id="448"/>
            <p14:sldId id="449"/>
            <p14:sldId id="450"/>
            <p14:sldId id="451"/>
            <p14:sldId id="452"/>
            <p14:sldId id="474"/>
            <p14:sldId id="475"/>
            <p14:sldId id="461"/>
            <p14:sldId id="464"/>
            <p14:sldId id="476"/>
            <p14:sldId id="460"/>
            <p14:sldId id="457"/>
            <p14:sldId id="458"/>
            <p14:sldId id="290"/>
            <p14:sldId id="1256"/>
            <p14:sldId id="399"/>
            <p14:sldId id="434"/>
            <p14:sldId id="389"/>
            <p14:sldId id="268"/>
          </p14:sldIdLst>
        </p14:section>
      </p14:sectionLst>
    </p:ex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kin, Devin" initials="AD" lastIdx="9"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62626"/>
    <a:srgbClr val="4463A0"/>
    <a:srgbClr val="FBBD04"/>
    <a:srgbClr val="FFC106"/>
    <a:srgbClr val="F8BD02"/>
    <a:srgbClr val="F2B704"/>
    <a:srgbClr val="F6BA07"/>
    <a:srgbClr val="D8D0C7"/>
    <a:srgbClr val="995E34"/>
    <a:srgbClr val="265D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08"/>
    <p:restoredTop sz="81158"/>
  </p:normalViewPr>
  <p:slideViewPr>
    <p:cSldViewPr snapToGrid="0" snapToObjects="1">
      <p:cViewPr varScale="1">
        <p:scale>
          <a:sx n="53" d="100"/>
          <a:sy n="53" d="100"/>
        </p:scale>
        <p:origin x="184" y="624"/>
      </p:cViewPr>
      <p:guideLst>
        <p:guide orient="horz" pos="4320"/>
        <p:guide pos="768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78" d="100"/>
          <a:sy n="78" d="100"/>
        </p:scale>
        <p:origin x="3232"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viewProps" Target="viewProps.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90" Type="http://schemas.openxmlformats.org/officeDocument/2006/relationships/theme" Target="theme/theme1.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commentAuthors" Target="commentAuthors.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8D4BD1-96AC-6F45-A3DF-66332EF3AA81}" type="datetimeFigureOut">
              <a:rPr lang="en-US" smtClean="0"/>
              <a:t>3/2/19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2A624E-B321-2C45-9FCD-8D2E85B37339}" type="slidenum">
              <a:rPr lang="en-US" smtClean="0"/>
              <a:t>‹#›</a:t>
            </a:fld>
            <a:endParaRPr lang="en-US" dirty="0"/>
          </a:p>
        </p:txBody>
      </p:sp>
    </p:spTree>
    <p:extLst>
      <p:ext uri="{BB962C8B-B14F-4D97-AF65-F5344CB8AC3E}">
        <p14:creationId xmlns:p14="http://schemas.microsoft.com/office/powerpoint/2010/main" val="969523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abiresearch.com/press/wi-fi-retain-connectivity-crown-5g-era-wi-fi-6-chipset-shipments-break-1-billion-unit-barrier-2022/"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2A624E-B321-2C45-9FCD-8D2E85B37339}" type="slidenum">
              <a:rPr lang="en-US" smtClean="0"/>
              <a:t>1</a:t>
            </a:fld>
            <a:endParaRPr lang="en-US" dirty="0"/>
          </a:p>
        </p:txBody>
      </p:sp>
    </p:spTree>
    <p:extLst>
      <p:ext uri="{BB962C8B-B14F-4D97-AF65-F5344CB8AC3E}">
        <p14:creationId xmlns:p14="http://schemas.microsoft.com/office/powerpoint/2010/main" val="1617781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 goal of 802.1ax is better efficiency as opposed to higher data rates, there is one exception. First generation 802.11ax radios will support </a:t>
            </a:r>
            <a:r>
              <a:rPr lang="en-US" i="1" dirty="0"/>
              <a:t>1024-QAM </a:t>
            </a:r>
            <a:r>
              <a:rPr lang="en-US" dirty="0"/>
              <a:t>modulation which will also mean some new </a:t>
            </a:r>
            <a:r>
              <a:rPr lang="en-US" i="1" dirty="0"/>
              <a:t>modulation and code schemes (MCS)</a:t>
            </a:r>
            <a:r>
              <a:rPr lang="en-US" dirty="0"/>
              <a:t> that define some higher data rates. 256-QAM modulates 8 bits per symbol whereas 1024-QAM modulates 10 bits per symbol, meaning there is potential 20 percent increase in throughput. </a:t>
            </a:r>
          </a:p>
          <a:p>
            <a:endParaRPr lang="en-US" dirty="0"/>
          </a:p>
          <a:p>
            <a:r>
              <a:rPr lang="en-US" dirty="0"/>
              <a:t>As a result, 802.11ax introduces two new modulation and coding schemes, MSC-10 and MSC-11 which will most likely be optional. 1024-QAM can only be used with 242-tone resource units or larger. This means that at least a full 20 MHz channel will be needed for 1024-QAM.</a:t>
            </a:r>
          </a:p>
          <a:p>
            <a:endParaRPr lang="en-US" dirty="0"/>
          </a:p>
        </p:txBody>
      </p:sp>
      <p:sp>
        <p:nvSpPr>
          <p:cNvPr id="4" name="Slide Number Placeholder 3"/>
          <p:cNvSpPr>
            <a:spLocks noGrp="1"/>
          </p:cNvSpPr>
          <p:nvPr>
            <p:ph type="sldNum" sz="quarter" idx="10"/>
          </p:nvPr>
        </p:nvSpPr>
        <p:spPr/>
        <p:txBody>
          <a:bodyPr/>
          <a:lstStyle/>
          <a:p>
            <a:fld id="{012A624E-B321-2C45-9FCD-8D2E85B37339}" type="slidenum">
              <a:rPr lang="en-US" smtClean="0"/>
              <a:t>50</a:t>
            </a:fld>
            <a:endParaRPr lang="en-US" dirty="0"/>
          </a:p>
        </p:txBody>
      </p:sp>
    </p:spTree>
    <p:extLst>
      <p:ext uri="{BB962C8B-B14F-4D97-AF65-F5344CB8AC3E}">
        <p14:creationId xmlns:p14="http://schemas.microsoft.com/office/powerpoint/2010/main" val="299659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2A624E-B321-2C45-9FCD-8D2E85B37339}" type="slidenum">
              <a:rPr lang="en-US" smtClean="0"/>
              <a:t>51</a:t>
            </a:fld>
            <a:endParaRPr lang="en-US" dirty="0"/>
          </a:p>
        </p:txBody>
      </p:sp>
    </p:spTree>
    <p:extLst>
      <p:ext uri="{BB962C8B-B14F-4D97-AF65-F5344CB8AC3E}">
        <p14:creationId xmlns:p14="http://schemas.microsoft.com/office/powerpoint/2010/main" val="1630029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2A624E-B321-2C45-9FCD-8D2E85B37339}" type="slidenum">
              <a:rPr lang="en-US" smtClean="0"/>
              <a:t>52</a:t>
            </a:fld>
            <a:endParaRPr lang="en-US" dirty="0"/>
          </a:p>
        </p:txBody>
      </p:sp>
    </p:spTree>
    <p:extLst>
      <p:ext uri="{BB962C8B-B14F-4D97-AF65-F5344CB8AC3E}">
        <p14:creationId xmlns:p14="http://schemas.microsoft.com/office/powerpoint/2010/main" val="185275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hlinkClick r:id="rId3"/>
              </a:rPr>
              <a:t>1 billion Wi-Fi 6 chipsets will ship annually by 2022</a:t>
            </a:r>
            <a:endParaRPr lang="en-US" sz="1200" b="0" dirty="0"/>
          </a:p>
          <a:p>
            <a:endParaRPr lang="en-US" dirty="0"/>
          </a:p>
          <a:p>
            <a:endParaRPr lang="en-US" dirty="0"/>
          </a:p>
          <a:p>
            <a:r>
              <a:rPr lang="en-US" dirty="0"/>
              <a:t>Source: ABI Research</a:t>
            </a:r>
          </a:p>
          <a:p>
            <a:endParaRPr lang="en-US" dirty="0"/>
          </a:p>
        </p:txBody>
      </p:sp>
      <p:sp>
        <p:nvSpPr>
          <p:cNvPr id="4" name="Slide Number Placeholder 3"/>
          <p:cNvSpPr>
            <a:spLocks noGrp="1"/>
          </p:cNvSpPr>
          <p:nvPr>
            <p:ph type="sldNum" sz="quarter" idx="5"/>
          </p:nvPr>
        </p:nvSpPr>
        <p:spPr/>
        <p:txBody>
          <a:bodyPr/>
          <a:lstStyle/>
          <a:p>
            <a:fld id="{012A624E-B321-2C45-9FCD-8D2E85B37339}" type="slidenum">
              <a:rPr lang="en-US" smtClean="0"/>
              <a:t>56</a:t>
            </a:fld>
            <a:endParaRPr lang="en-US" dirty="0"/>
          </a:p>
        </p:txBody>
      </p:sp>
    </p:spTree>
    <p:extLst>
      <p:ext uri="{BB962C8B-B14F-4D97-AF65-F5344CB8AC3E}">
        <p14:creationId xmlns:p14="http://schemas.microsoft.com/office/powerpoint/2010/main" val="4011518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A624E-B321-2C45-9FCD-8D2E85B37339}" type="slidenum">
              <a:rPr lang="en-US" smtClean="0"/>
              <a:t>63</a:t>
            </a:fld>
            <a:endParaRPr lang="en-US" dirty="0"/>
          </a:p>
        </p:txBody>
      </p:sp>
    </p:spTree>
    <p:extLst>
      <p:ext uri="{BB962C8B-B14F-4D97-AF65-F5344CB8AC3E}">
        <p14:creationId xmlns:p14="http://schemas.microsoft.com/office/powerpoint/2010/main" val="2223565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A624E-B321-2C45-9FCD-8D2E85B37339}" type="slidenum">
              <a:rPr lang="en-US" smtClean="0"/>
              <a:t>67</a:t>
            </a:fld>
            <a:endParaRPr lang="en-US" dirty="0"/>
          </a:p>
        </p:txBody>
      </p:sp>
    </p:spTree>
    <p:extLst>
      <p:ext uri="{BB962C8B-B14F-4D97-AF65-F5344CB8AC3E}">
        <p14:creationId xmlns:p14="http://schemas.microsoft.com/office/powerpoint/2010/main" val="2082887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dirty="0"/>
              <a:t>There is no real advantage with an 8x8:8 AP over a 4x4:4 when using the OFDMA technology:</a:t>
            </a:r>
          </a:p>
          <a:p>
            <a:endParaRPr lang="en-US" sz="1200" b="0" dirty="0"/>
          </a:p>
          <a:p>
            <a:r>
              <a:rPr lang="en-US" sz="1200" b="0" dirty="0"/>
              <a:t>The competitor’s AP 8X8:8 radio will transmit on a single 5 GHz (20 MHz) channel and a single 2.4 GHz (20 MHz) channel.</a:t>
            </a:r>
          </a:p>
          <a:p>
            <a:endParaRPr lang="en-US" dirty="0"/>
          </a:p>
        </p:txBody>
      </p:sp>
      <p:sp>
        <p:nvSpPr>
          <p:cNvPr id="4" name="Slide Number Placeholder 3"/>
          <p:cNvSpPr>
            <a:spLocks noGrp="1"/>
          </p:cNvSpPr>
          <p:nvPr>
            <p:ph type="sldNum" sz="quarter" idx="10"/>
          </p:nvPr>
        </p:nvSpPr>
        <p:spPr/>
        <p:txBody>
          <a:bodyPr/>
          <a:lstStyle/>
          <a:p>
            <a:fld id="{012A624E-B321-2C45-9FCD-8D2E85B37339}" type="slidenum">
              <a:rPr lang="en-US" smtClean="0"/>
              <a:t>68</a:t>
            </a:fld>
            <a:endParaRPr lang="en-US" dirty="0"/>
          </a:p>
        </p:txBody>
      </p:sp>
    </p:spTree>
    <p:extLst>
      <p:ext uri="{BB962C8B-B14F-4D97-AF65-F5344CB8AC3E}">
        <p14:creationId xmlns:p14="http://schemas.microsoft.com/office/powerpoint/2010/main" val="495796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19170">
              <a:buClr>
                <a:srgbClr val="3878A9"/>
              </a:buClr>
              <a:defRPr/>
            </a:pPr>
            <a:r>
              <a:rPr lang="en-US" sz="2133" b="1" i="1" kern="0" dirty="0">
                <a:solidFill>
                  <a:prstClr val="white">
                    <a:lumMod val="50000"/>
                  </a:prstClr>
                </a:solidFill>
              </a:rPr>
              <a:t>1.2 GHz more Wi-Fi (unlicensed) spectrum in the 6 GHz band. (UNII 5, 6, 7 &amp; 8). </a:t>
            </a:r>
          </a:p>
          <a:p>
            <a:pPr defTabSz="1219170">
              <a:buClr>
                <a:srgbClr val="3878A9"/>
              </a:buClr>
              <a:defRPr/>
            </a:pPr>
            <a:r>
              <a:rPr lang="en-US" sz="2133" b="1" i="1" kern="0" dirty="0">
                <a:solidFill>
                  <a:prstClr val="white">
                    <a:lumMod val="50000"/>
                  </a:prstClr>
                </a:solidFill>
              </a:rPr>
              <a:t>          </a:t>
            </a:r>
            <a:r>
              <a:rPr lang="en-US" sz="1867" i="1" kern="0" dirty="0">
                <a:solidFill>
                  <a:prstClr val="white">
                    <a:lumMod val="50000"/>
                  </a:prstClr>
                </a:solidFill>
              </a:rPr>
              <a:t>More than doubles the total amount of bandwidth available for Wi-Fi</a:t>
            </a:r>
            <a:endParaRPr lang="en-US" sz="2133" i="1" kern="0" dirty="0">
              <a:solidFill>
                <a:prstClr val="white">
                  <a:lumMod val="50000"/>
                </a:prstClr>
              </a:solidFill>
            </a:endParaRPr>
          </a:p>
          <a:p>
            <a:pPr defTabSz="1219170">
              <a:lnSpc>
                <a:spcPct val="150000"/>
              </a:lnSpc>
              <a:buClr>
                <a:srgbClr val="3878A9"/>
              </a:buClr>
              <a:defRPr/>
            </a:pPr>
            <a:r>
              <a:rPr lang="en-US" sz="1600" kern="0" dirty="0">
                <a:solidFill>
                  <a:prstClr val="white">
                    <a:lumMod val="50000"/>
                  </a:prstClr>
                </a:solidFill>
              </a:rPr>
              <a:t>But:</a:t>
            </a:r>
          </a:p>
          <a:p>
            <a:pPr marL="228594" indent="-228594" defTabSz="1219170">
              <a:lnSpc>
                <a:spcPct val="150000"/>
              </a:lnSpc>
              <a:buClr>
                <a:srgbClr val="3878A9"/>
              </a:buClr>
              <a:buFont typeface="Arial" panose="020B0604020202020204" pitchFamily="34" charset="0"/>
              <a:buChar char="•"/>
              <a:defRPr/>
            </a:pPr>
            <a:r>
              <a:rPr lang="en-US" sz="1600" kern="0" dirty="0">
                <a:solidFill>
                  <a:prstClr val="white">
                    <a:lumMod val="50000"/>
                  </a:prstClr>
                </a:solidFill>
              </a:rPr>
              <a:t>FCC</a:t>
            </a:r>
          </a:p>
          <a:p>
            <a:pPr marL="838179" lvl="1" indent="-228594" defTabSz="1219170">
              <a:buClr>
                <a:srgbClr val="3878A9"/>
              </a:buClr>
              <a:buFont typeface="Arial" panose="020B0604020202020204" pitchFamily="34" charset="0"/>
              <a:buChar char="•"/>
              <a:defRPr/>
            </a:pPr>
            <a:r>
              <a:rPr lang="en-US" sz="1467" kern="0" dirty="0">
                <a:solidFill>
                  <a:prstClr val="white">
                    <a:lumMod val="50000"/>
                  </a:prstClr>
                </a:solidFill>
              </a:rPr>
              <a:t>Incumbent services in 6 GHz (Fixed satellite services, cable TV relay, Broadcast services,  ( over 58k call signs…)</a:t>
            </a:r>
          </a:p>
          <a:p>
            <a:pPr marL="838179" lvl="1" indent="-228594" defTabSz="1219170">
              <a:buClr>
                <a:srgbClr val="3878A9"/>
              </a:buClr>
              <a:buFont typeface="Arial" panose="020B0604020202020204" pitchFamily="34" charset="0"/>
              <a:buChar char="•"/>
              <a:defRPr/>
            </a:pPr>
            <a:r>
              <a:rPr lang="en-US" sz="1467" kern="0" dirty="0">
                <a:solidFill>
                  <a:prstClr val="white">
                    <a:lumMod val="50000"/>
                  </a:prstClr>
                </a:solidFill>
              </a:rPr>
              <a:t>Broadband will aim to use this band too.</a:t>
            </a:r>
          </a:p>
          <a:p>
            <a:pPr marL="838179" lvl="1" indent="-228594" defTabSz="1219170">
              <a:buClr>
                <a:srgbClr val="3878A9"/>
              </a:buClr>
              <a:buFont typeface="Arial" panose="020B0604020202020204" pitchFamily="34" charset="0"/>
              <a:buChar char="•"/>
              <a:defRPr/>
            </a:pPr>
            <a:r>
              <a:rPr lang="en-US" sz="1467" kern="0" dirty="0">
                <a:solidFill>
                  <a:prstClr val="white">
                    <a:lumMod val="50000"/>
                  </a:prstClr>
                </a:solidFill>
              </a:rPr>
              <a:t>Multiple Power level restrictions</a:t>
            </a:r>
          </a:p>
          <a:p>
            <a:pPr marL="838179" lvl="1" indent="-228594" defTabSz="1219170">
              <a:buClr>
                <a:srgbClr val="3878A9"/>
              </a:buClr>
              <a:buFont typeface="Arial" panose="020B0604020202020204" pitchFamily="34" charset="0"/>
              <a:buChar char="•"/>
              <a:defRPr/>
            </a:pPr>
            <a:r>
              <a:rPr lang="en-US" sz="1467" kern="0" dirty="0">
                <a:solidFill>
                  <a:prstClr val="white">
                    <a:lumMod val="50000"/>
                  </a:prstClr>
                </a:solidFill>
              </a:rPr>
              <a:t>Will need to protect existing and licensed services – whitespace (registry ?)and DFS like protection</a:t>
            </a:r>
          </a:p>
          <a:p>
            <a:pPr marL="228594" indent="-228594" defTabSz="1219170">
              <a:lnSpc>
                <a:spcPct val="150000"/>
              </a:lnSpc>
              <a:buClr>
                <a:srgbClr val="3878A9"/>
              </a:buClr>
              <a:buFont typeface="Arial" panose="020B0604020202020204" pitchFamily="34" charset="0"/>
              <a:buChar char="•"/>
              <a:defRPr/>
            </a:pPr>
            <a:r>
              <a:rPr lang="en-US" sz="1600" kern="0" dirty="0">
                <a:solidFill>
                  <a:prstClr val="white">
                    <a:lumMod val="50000"/>
                  </a:prstClr>
                </a:solidFill>
              </a:rPr>
              <a:t>EU – Only about half of the 6GHz band is available</a:t>
            </a:r>
          </a:p>
          <a:p>
            <a:pPr marL="228594" indent="-228594" defTabSz="1219170">
              <a:lnSpc>
                <a:spcPct val="150000"/>
              </a:lnSpc>
              <a:buClr>
                <a:srgbClr val="3878A9"/>
              </a:buClr>
              <a:buFont typeface="Arial" panose="020B0604020202020204" pitchFamily="34" charset="0"/>
              <a:buChar char="•"/>
              <a:defRPr/>
            </a:pPr>
            <a:r>
              <a:rPr lang="en-US" sz="1600" kern="0" dirty="0">
                <a:solidFill>
                  <a:prstClr val="white">
                    <a:lumMod val="50000"/>
                  </a:prstClr>
                </a:solidFill>
              </a:rPr>
              <a:t>IEEE -  11ax D3.2 already references support for 6 GHz band, need to add channel &amp; power restrictions (IEEE).</a:t>
            </a:r>
          </a:p>
          <a:p>
            <a:pPr marL="228594" indent="-228594" defTabSz="1219170">
              <a:lnSpc>
                <a:spcPct val="150000"/>
              </a:lnSpc>
              <a:buClr>
                <a:srgbClr val="3878A9"/>
              </a:buClr>
              <a:buFont typeface="Arial" panose="020B0604020202020204" pitchFamily="34" charset="0"/>
              <a:buChar char="•"/>
              <a:defRPr/>
            </a:pPr>
            <a:r>
              <a:rPr lang="en-US" sz="1600" kern="0" dirty="0">
                <a:solidFill>
                  <a:prstClr val="white">
                    <a:lumMod val="50000"/>
                  </a:prstClr>
                </a:solidFill>
              </a:rPr>
              <a:t>Wi-Fi Alliance –  Discussing adding support in 11ax certification, maybe part of Wave 2 -</a:t>
            </a:r>
            <a:r>
              <a:rPr lang="en-US" sz="1600" b="1" i="1" u="sng" kern="0" dirty="0">
                <a:solidFill>
                  <a:srgbClr val="FF0000"/>
                </a:solidFill>
              </a:rPr>
              <a:t>TBD</a:t>
            </a:r>
          </a:p>
          <a:p>
            <a:pPr marL="228594" indent="-228594" defTabSz="1219170">
              <a:lnSpc>
                <a:spcPct val="150000"/>
              </a:lnSpc>
              <a:buClr>
                <a:srgbClr val="3878A9"/>
              </a:buClr>
              <a:buFont typeface="Arial" panose="020B0604020202020204" pitchFamily="34" charset="0"/>
              <a:buChar char="•"/>
              <a:defRPr/>
            </a:pPr>
            <a:r>
              <a:rPr lang="en-US" sz="1600" kern="0" dirty="0">
                <a:solidFill>
                  <a:prstClr val="white">
                    <a:lumMod val="50000"/>
                  </a:prstClr>
                </a:solidFill>
              </a:rPr>
              <a:t>Broadcom – Wi-Fi Chipsets supporting 6 GHz in development</a:t>
            </a:r>
          </a:p>
          <a:p>
            <a:pPr marL="228594" indent="-228594" defTabSz="1219170">
              <a:lnSpc>
                <a:spcPct val="150000"/>
              </a:lnSpc>
              <a:buClr>
                <a:srgbClr val="3878A9"/>
              </a:buClr>
              <a:buFont typeface="Arial" panose="020B0604020202020204" pitchFamily="34" charset="0"/>
              <a:buChar char="•"/>
              <a:defRPr/>
            </a:pPr>
            <a:r>
              <a:rPr lang="en-US" sz="1600" kern="0" dirty="0">
                <a:solidFill>
                  <a:prstClr val="white">
                    <a:lumMod val="50000"/>
                  </a:prstClr>
                </a:solidFill>
              </a:rPr>
              <a:t>Clients - </a:t>
            </a:r>
            <a:r>
              <a:rPr lang="en-US" sz="1600" b="1" i="1" u="sng" kern="0" dirty="0">
                <a:solidFill>
                  <a:srgbClr val="FF0000"/>
                </a:solidFill>
              </a:rPr>
              <a:t>TBD</a:t>
            </a:r>
            <a:endParaRPr lang="en-US" sz="1600" kern="0" dirty="0">
              <a:solidFill>
                <a:prstClr val="white">
                  <a:lumMod val="50000"/>
                </a:prstClr>
              </a:solidFill>
            </a:endParaRPr>
          </a:p>
          <a:p>
            <a:pPr marL="228594" indent="-228594" defTabSz="1219170">
              <a:lnSpc>
                <a:spcPct val="150000"/>
              </a:lnSpc>
              <a:buClr>
                <a:srgbClr val="3878A9"/>
              </a:buClr>
              <a:buFont typeface="Arial" panose="020B0604020202020204" pitchFamily="34" charset="0"/>
              <a:buChar char="•"/>
              <a:defRPr/>
            </a:pPr>
            <a:r>
              <a:rPr lang="en-US" sz="1600" kern="0" dirty="0">
                <a:solidFill>
                  <a:prstClr val="white">
                    <a:lumMod val="50000"/>
                  </a:prstClr>
                </a:solidFill>
              </a:rPr>
              <a:t>Aerohive – </a:t>
            </a:r>
            <a:r>
              <a:rPr lang="en-US" sz="1600" b="1" i="1" u="sng" kern="0" dirty="0">
                <a:solidFill>
                  <a:srgbClr val="FF0000"/>
                </a:solidFill>
              </a:rPr>
              <a:t>TBD</a:t>
            </a:r>
            <a:endParaRPr lang="en-US" sz="1600" kern="0" dirty="0">
              <a:solidFill>
                <a:prstClr val="white">
                  <a:lumMod val="50000"/>
                </a:prstClr>
              </a:solidFill>
            </a:endParaRPr>
          </a:p>
          <a:p>
            <a:pPr marL="228594" indent="-228594" defTabSz="1219170">
              <a:lnSpc>
                <a:spcPct val="150000"/>
              </a:lnSpc>
              <a:buClr>
                <a:srgbClr val="3878A9"/>
              </a:buClr>
              <a:buFont typeface="Arial" panose="020B0604020202020204" pitchFamily="34" charset="0"/>
              <a:buChar char="•"/>
              <a:defRPr/>
            </a:pPr>
            <a:r>
              <a:rPr lang="en-US" sz="1600" kern="0" dirty="0">
                <a:solidFill>
                  <a:prstClr val="white">
                    <a:lumMod val="50000"/>
                  </a:prstClr>
                </a:solidFill>
              </a:rPr>
              <a:t>Other vendors – it's just marketing</a:t>
            </a:r>
          </a:p>
          <a:p>
            <a:pPr marL="228594" indent="-228594" defTabSz="1219170">
              <a:lnSpc>
                <a:spcPct val="150000"/>
              </a:lnSpc>
              <a:buClr>
                <a:srgbClr val="3878A9"/>
              </a:buClr>
              <a:buFont typeface="Arial" panose="020B0604020202020204" pitchFamily="34" charset="0"/>
              <a:buChar char="•"/>
              <a:defRPr/>
            </a:pPr>
            <a:endParaRPr lang="en-US" sz="1600" kern="0" dirty="0">
              <a:solidFill>
                <a:prstClr val="white">
                  <a:lumMod val="50000"/>
                </a:prstClr>
              </a:solidFill>
            </a:endParaRPr>
          </a:p>
          <a:p>
            <a:pPr marL="228594" indent="-228594" defTabSz="1219170">
              <a:lnSpc>
                <a:spcPct val="150000"/>
              </a:lnSpc>
              <a:buClr>
                <a:srgbClr val="3878A9"/>
              </a:buClr>
              <a:buFont typeface="Arial" panose="020B0604020202020204" pitchFamily="34" charset="0"/>
              <a:buChar char="•"/>
              <a:defRPr/>
            </a:pPr>
            <a:r>
              <a:rPr lang="en-US" sz="1600" kern="0" dirty="0">
                <a:solidFill>
                  <a:prstClr val="white">
                    <a:lumMod val="50000"/>
                  </a:prstClr>
                </a:solidFill>
              </a:rPr>
              <a:t>Don’t expect anything to at least 2022</a:t>
            </a:r>
            <a:endParaRPr lang="en-US" dirty="0"/>
          </a:p>
        </p:txBody>
      </p:sp>
      <p:sp>
        <p:nvSpPr>
          <p:cNvPr id="4" name="Slide Number Placeholder 3"/>
          <p:cNvSpPr>
            <a:spLocks noGrp="1"/>
          </p:cNvSpPr>
          <p:nvPr>
            <p:ph type="sldNum" sz="quarter" idx="10"/>
          </p:nvPr>
        </p:nvSpPr>
        <p:spPr/>
        <p:txBody>
          <a:bodyPr/>
          <a:lstStyle/>
          <a:p>
            <a:fld id="{184418CF-2A8D-BE42-A0E6-65A4B1CFD49A}" type="slidenum">
              <a:rPr lang="en-US" smtClean="0"/>
              <a:t>71</a:t>
            </a:fld>
            <a:endParaRPr lang="en-US"/>
          </a:p>
        </p:txBody>
      </p:sp>
    </p:spTree>
    <p:extLst>
      <p:ext uri="{BB962C8B-B14F-4D97-AF65-F5344CB8AC3E}">
        <p14:creationId xmlns:p14="http://schemas.microsoft.com/office/powerpoint/2010/main" val="3081973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2A624E-B321-2C45-9FCD-8D2E85B37339}" type="slidenum">
              <a:rPr lang="en-US" smtClean="0"/>
              <a:t>73</a:t>
            </a:fld>
            <a:endParaRPr lang="en-US" dirty="0"/>
          </a:p>
        </p:txBody>
      </p:sp>
    </p:spTree>
    <p:extLst>
      <p:ext uri="{BB962C8B-B14F-4D97-AF65-F5344CB8AC3E}">
        <p14:creationId xmlns:p14="http://schemas.microsoft.com/office/powerpoint/2010/main" val="1402955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184418CF-2A8D-BE42-A0E6-65A4B1CFD49A}" type="slidenum">
              <a:rPr kumimoji="0" lang="en-US" sz="1200" b="0" i="0" u="none" strike="noStrike" kern="1200" cap="none" spc="0" normalizeH="0" baseline="0" noProof="0" smtClean="0">
                <a:ln>
                  <a:noFill/>
                </a:ln>
                <a:solidFill>
                  <a:prstClr val="black"/>
                </a:solidFill>
                <a:effectLst/>
                <a:uLnTx/>
                <a:uFillTx/>
                <a:latin typeface="Century Gothic"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entury Gothic" charset="0"/>
              <a:ea typeface="ＭＳ Ｐゴシック" charset="0"/>
            </a:endParaRPr>
          </a:p>
        </p:txBody>
      </p:sp>
    </p:spTree>
    <p:extLst>
      <p:ext uri="{BB962C8B-B14F-4D97-AF65-F5344CB8AC3E}">
        <p14:creationId xmlns:p14="http://schemas.microsoft.com/office/powerpoint/2010/main" val="3664646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OFDMA is combination of frequency domain and time domain multiple access</a:t>
            </a:r>
          </a:p>
        </p:txBody>
      </p:sp>
      <p:sp>
        <p:nvSpPr>
          <p:cNvPr id="4" name="Slide Number Placeholder 3"/>
          <p:cNvSpPr>
            <a:spLocks noGrp="1"/>
          </p:cNvSpPr>
          <p:nvPr>
            <p:ph type="sldNum" sz="quarter" idx="5"/>
          </p:nvPr>
        </p:nvSpPr>
        <p:spPr/>
        <p:txBody>
          <a:bodyPr/>
          <a:lstStyle/>
          <a:p>
            <a:fld id="{012A624E-B321-2C45-9FCD-8D2E85B37339}" type="slidenum">
              <a:rPr lang="en-US" smtClean="0"/>
              <a:t>16</a:t>
            </a:fld>
            <a:endParaRPr lang="en-US" dirty="0"/>
          </a:p>
        </p:txBody>
      </p:sp>
    </p:spTree>
    <p:extLst>
      <p:ext uri="{BB962C8B-B14F-4D97-AF65-F5344CB8AC3E}">
        <p14:creationId xmlns:p14="http://schemas.microsoft.com/office/powerpoint/2010/main" val="1021369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UL-OFDMA is more complex than DL-OFDMA and may require the use of as many as three trigger frames. Each trigger frame is used to solicit a specific type of response from the Wi-Fi 6 clients. UL-OFDMA also requires the use of </a:t>
            </a:r>
            <a:r>
              <a:rPr lang="en-US" sz="1200" i="1" kern="1200" dirty="0">
                <a:solidFill>
                  <a:schemeClr val="tx1"/>
                </a:solidFill>
                <a:effectLst/>
                <a:latin typeface="+mn-lt"/>
                <a:ea typeface="+mn-ea"/>
                <a:cs typeface="+mn-cs"/>
              </a:rPr>
              <a:t>buffer status report (BSR) </a:t>
            </a:r>
            <a:r>
              <a:rPr lang="en-US" sz="1200" kern="1200" dirty="0">
                <a:solidFill>
                  <a:schemeClr val="tx1"/>
                </a:solidFill>
                <a:effectLst/>
                <a:latin typeface="+mn-lt"/>
                <a:ea typeface="+mn-ea"/>
                <a:cs typeface="+mn-cs"/>
              </a:rPr>
              <a:t>frames from the clients. Clients use BSR frames to inform the AP about the client’s buffered data and about the QoS category of data. The information contained in BSR frames assists the AP in allocating RUs for synchronized uplink transmissions. The AP will use the information gathered from the clients to build uplink window times, client RU allocation, and client power settings for each RU. Buffer status reports (BSRs) can be unsolicited or solicited. If solicited, the AP will poll the clients for BSRs. </a:t>
            </a:r>
          </a:p>
          <a:p>
            <a:endParaRPr lang="en-US" dirty="0"/>
          </a:p>
        </p:txBody>
      </p:sp>
      <p:sp>
        <p:nvSpPr>
          <p:cNvPr id="4" name="Slide Number Placeholder 3"/>
          <p:cNvSpPr>
            <a:spLocks noGrp="1"/>
          </p:cNvSpPr>
          <p:nvPr>
            <p:ph type="sldNum" sz="quarter" idx="5"/>
          </p:nvPr>
        </p:nvSpPr>
        <p:spPr/>
        <p:txBody>
          <a:bodyPr/>
          <a:lstStyle/>
          <a:p>
            <a:fld id="{012A624E-B321-2C45-9FCD-8D2E85B37339}" type="slidenum">
              <a:rPr lang="en-US" smtClean="0"/>
              <a:t>28</a:t>
            </a:fld>
            <a:endParaRPr lang="en-US" dirty="0"/>
          </a:p>
        </p:txBody>
      </p:sp>
    </p:spTree>
    <p:extLst>
      <p:ext uri="{BB962C8B-B14F-4D97-AF65-F5344CB8AC3E}">
        <p14:creationId xmlns:p14="http://schemas.microsoft.com/office/powerpoint/2010/main" val="3009310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For UL-OFDMA, a trigger frame sent by the AP is also used to tell the clients how many spatial streams and which modulation and coding scheme (MCS) to use when transmitting uplink on their assigned </a:t>
            </a:r>
            <a:r>
              <a:rPr lang="en-US" dirty="0" err="1"/>
              <a:t>RUs.</a:t>
            </a:r>
            <a:r>
              <a:rPr lang="en-US" dirty="0"/>
              <a:t> This information can be found in the SS Allocation and UL MCS subfields of the user information field within the body of a trigger frame.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Trigger frames can also be used by an AP to tell clients to adjust their power settings for synchronized uplink transmissions. Within a trigger frame, the UL Target RSSI subfield indicates, in a dBm value, the expected receive power at the AP across all antennas for the assigned resource unit (RU) transmissions from the uplink 802.11ax clients. The UL Target RSSI subfield uses values of 0 to 90 which are directly mapped from –110 dBm to –20 dBm. A value of 127 indicates to the client station to transmit at its maximum power for the assigned MCS. Based on this information provided by the trigger frame, the transmit power could be adjusted by the uplink clients. Please note that a client station might be unable to satisfy the target RSSI due to its hardware or regulatory limitations.</a:t>
            </a:r>
          </a:p>
          <a:p>
            <a:pPr marL="0" marR="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dirty="0"/>
          </a:p>
        </p:txBody>
      </p:sp>
      <p:sp>
        <p:nvSpPr>
          <p:cNvPr id="4" name="Slide Number Placeholder 3"/>
          <p:cNvSpPr>
            <a:spLocks noGrp="1"/>
          </p:cNvSpPr>
          <p:nvPr>
            <p:ph type="sldNum" sz="quarter" idx="5"/>
          </p:nvPr>
        </p:nvSpPr>
        <p:spPr/>
        <p:txBody>
          <a:bodyPr/>
          <a:lstStyle/>
          <a:p>
            <a:fld id="{012A624E-B321-2C45-9FCD-8D2E85B37339}" type="slidenum">
              <a:rPr lang="en-US" smtClean="0"/>
              <a:t>29</a:t>
            </a:fld>
            <a:endParaRPr lang="en-US" dirty="0"/>
          </a:p>
        </p:txBody>
      </p:sp>
    </p:spTree>
    <p:extLst>
      <p:ext uri="{BB962C8B-B14F-4D97-AF65-F5344CB8AC3E}">
        <p14:creationId xmlns:p14="http://schemas.microsoft.com/office/powerpoint/2010/main" val="1053284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7160" indent="-137160">
              <a:buClr>
                <a:srgbClr val="3878A9"/>
              </a:buClr>
              <a:buFont typeface="Arial"/>
              <a:buChar char="•"/>
              <a:defRPr/>
            </a:pPr>
            <a:r>
              <a:rPr lang="en-US" sz="1800" kern="0" dirty="0">
                <a:solidFill>
                  <a:srgbClr val="3A3A3A"/>
                </a:solidFill>
                <a:latin typeface="Century Gothic" charset="0"/>
              </a:rPr>
              <a:t>AP Still Controls the Medium</a:t>
            </a:r>
          </a:p>
          <a:p>
            <a:pPr marL="137160" indent="-137160">
              <a:buClr>
                <a:srgbClr val="3878A9"/>
              </a:buClr>
              <a:buFont typeface="Arial"/>
              <a:buChar char="•"/>
              <a:defRPr/>
            </a:pPr>
            <a:endParaRPr lang="en-US" sz="1800" kern="0" dirty="0">
              <a:solidFill>
                <a:srgbClr val="3A3A3A"/>
              </a:solidFill>
              <a:latin typeface="Century Gothic" charset="0"/>
            </a:endParaRPr>
          </a:p>
          <a:p>
            <a:pPr marL="137160" indent="-137160">
              <a:buClr>
                <a:srgbClr val="3878A9"/>
              </a:buClr>
              <a:buFont typeface="Arial"/>
              <a:buChar char="•"/>
              <a:defRPr/>
            </a:pPr>
            <a:r>
              <a:rPr lang="en-US" sz="1800" kern="0" dirty="0">
                <a:solidFill>
                  <a:schemeClr val="tx2"/>
                </a:solidFill>
                <a:latin typeface="Century Gothic" charset="0"/>
              </a:rPr>
              <a:t>Process Overview</a:t>
            </a:r>
          </a:p>
          <a:p>
            <a:pPr marL="537210" lvl="1" indent="-137160">
              <a:buClr>
                <a:srgbClr val="3878A9"/>
              </a:buClr>
              <a:buFont typeface="Arial"/>
              <a:buChar char="•"/>
              <a:defRPr/>
            </a:pPr>
            <a:r>
              <a:rPr lang="en-US" sz="1800" kern="0" dirty="0">
                <a:solidFill>
                  <a:schemeClr val="tx2"/>
                </a:solidFill>
                <a:latin typeface="Century Gothic" charset="0"/>
              </a:rPr>
              <a:t>AP sends a </a:t>
            </a:r>
            <a:r>
              <a:rPr lang="en-US" sz="1800" kern="0" dirty="0">
                <a:solidFill>
                  <a:schemeClr val="accent2"/>
                </a:solidFill>
                <a:latin typeface="Century Gothic" charset="0"/>
              </a:rPr>
              <a:t>Trigger Frame </a:t>
            </a:r>
            <a:r>
              <a:rPr lang="en-US" sz="1800" kern="0" dirty="0">
                <a:solidFill>
                  <a:schemeClr val="tx2"/>
                </a:solidFill>
                <a:latin typeface="Century Gothic" charset="0"/>
              </a:rPr>
              <a:t>- </a:t>
            </a:r>
            <a:r>
              <a:rPr lang="en-US" sz="1800" kern="0" dirty="0">
                <a:solidFill>
                  <a:schemeClr val="accent2"/>
                </a:solidFill>
                <a:latin typeface="Century Gothic" charset="0"/>
              </a:rPr>
              <a:t>Buffer Status Report Request (BSRR</a:t>
            </a:r>
            <a:r>
              <a:rPr lang="en-US" sz="1800" kern="0" dirty="0">
                <a:solidFill>
                  <a:schemeClr val="accent5"/>
                </a:solidFill>
                <a:latin typeface="Century Gothic" charset="0"/>
              </a:rPr>
              <a:t>)</a:t>
            </a:r>
          </a:p>
          <a:p>
            <a:pPr marL="537210" lvl="1" indent="-137160">
              <a:buClr>
                <a:srgbClr val="3878A9"/>
              </a:buClr>
              <a:buFont typeface="Arial"/>
              <a:buChar char="•"/>
              <a:defRPr/>
            </a:pPr>
            <a:r>
              <a:rPr lang="en-US" sz="1800" kern="0" dirty="0">
                <a:solidFill>
                  <a:schemeClr val="tx2"/>
                </a:solidFill>
                <a:latin typeface="Century Gothic" charset="0"/>
              </a:rPr>
              <a:t>Clients reply synchronized </a:t>
            </a:r>
            <a:r>
              <a:rPr lang="en-US" sz="1800" kern="0" dirty="0">
                <a:solidFill>
                  <a:schemeClr val="accent5"/>
                </a:solidFill>
                <a:latin typeface="Century Gothic" charset="0"/>
              </a:rPr>
              <a:t>Buffer Status Report (BSR)</a:t>
            </a:r>
            <a:r>
              <a:rPr lang="en-US" sz="1800" kern="0" dirty="0">
                <a:solidFill>
                  <a:schemeClr val="tx2"/>
                </a:solidFill>
                <a:latin typeface="Century Gothic" charset="0"/>
              </a:rPr>
              <a:t> frames</a:t>
            </a:r>
          </a:p>
          <a:p>
            <a:pPr marL="937260" lvl="2" indent="-137160">
              <a:buClr>
                <a:srgbClr val="3878A9"/>
              </a:buClr>
              <a:buFont typeface="Arial"/>
              <a:buChar char="•"/>
              <a:defRPr/>
            </a:pPr>
            <a:r>
              <a:rPr lang="en-US" sz="1600" kern="0" dirty="0">
                <a:solidFill>
                  <a:schemeClr val="tx2"/>
                </a:solidFill>
                <a:latin typeface="Century Gothic" charset="0"/>
              </a:rPr>
              <a:t>Information about their AID, data length, Type of Date (QoS)</a:t>
            </a:r>
          </a:p>
          <a:p>
            <a:pPr marL="537210" lvl="1" indent="-137160">
              <a:buClr>
                <a:srgbClr val="3878A9"/>
              </a:buClr>
              <a:buFont typeface="Arial"/>
              <a:buChar char="•"/>
              <a:defRPr/>
            </a:pPr>
            <a:r>
              <a:rPr lang="en-US" sz="1800" i="1" kern="0" dirty="0">
                <a:solidFill>
                  <a:schemeClr val="tx2"/>
                </a:solidFill>
                <a:latin typeface="Century Gothic" charset="0"/>
              </a:rPr>
              <a:t>AP builds RU schedule with following information</a:t>
            </a:r>
          </a:p>
          <a:p>
            <a:pPr marL="937260" lvl="2" indent="-137160">
              <a:buClr>
                <a:srgbClr val="3878A9"/>
              </a:buClr>
              <a:buFont typeface="Arial"/>
              <a:buChar char="•"/>
              <a:defRPr/>
            </a:pPr>
            <a:r>
              <a:rPr lang="en-US" sz="1600" i="1" kern="0" dirty="0">
                <a:solidFill>
                  <a:schemeClr val="tx2"/>
                </a:solidFill>
                <a:latin typeface="Century Gothic" charset="0"/>
              </a:rPr>
              <a:t>Start, Stop times / Client RU Mapping / RUs per clients / MCS setting/ Power Levels per RU / </a:t>
            </a:r>
          </a:p>
          <a:p>
            <a:pPr marL="537210" lvl="1" indent="-137160">
              <a:buClr>
                <a:srgbClr val="3878A9"/>
              </a:buClr>
              <a:buFont typeface="Arial"/>
              <a:buChar char="•"/>
              <a:defRPr/>
            </a:pPr>
            <a:r>
              <a:rPr lang="en-US" sz="1800" kern="0" dirty="0">
                <a:solidFill>
                  <a:schemeClr val="tx2"/>
                </a:solidFill>
                <a:latin typeface="Century Gothic" charset="0"/>
              </a:rPr>
              <a:t>AP sends </a:t>
            </a:r>
            <a:r>
              <a:rPr lang="en-US" sz="1800" kern="0" dirty="0">
                <a:solidFill>
                  <a:schemeClr val="accent2"/>
                </a:solidFill>
                <a:latin typeface="Century Gothic" charset="0"/>
              </a:rPr>
              <a:t>MU-RTS</a:t>
            </a:r>
            <a:r>
              <a:rPr lang="en-US" sz="1800" kern="0" dirty="0">
                <a:solidFill>
                  <a:schemeClr val="tx2"/>
                </a:solidFill>
                <a:latin typeface="Century Gothic" charset="0"/>
              </a:rPr>
              <a:t> </a:t>
            </a:r>
          </a:p>
          <a:p>
            <a:pPr marL="537210" lvl="1" indent="-137160">
              <a:buClr>
                <a:srgbClr val="3878A9"/>
              </a:buClr>
              <a:buFont typeface="Arial"/>
              <a:buChar char="•"/>
              <a:defRPr/>
            </a:pPr>
            <a:r>
              <a:rPr lang="en-US" sz="1800" kern="0" dirty="0">
                <a:solidFill>
                  <a:schemeClr val="accent5"/>
                </a:solidFill>
                <a:latin typeface="Century Gothic" charset="0"/>
              </a:rPr>
              <a:t>CTS </a:t>
            </a:r>
            <a:r>
              <a:rPr lang="en-US" sz="1800" kern="0" dirty="0">
                <a:solidFill>
                  <a:schemeClr val="tx2"/>
                </a:solidFill>
                <a:latin typeface="Century Gothic" charset="0"/>
              </a:rPr>
              <a:t>responses from the clients in parallel (RU)</a:t>
            </a:r>
          </a:p>
          <a:p>
            <a:pPr marL="537210" lvl="1" indent="-137160">
              <a:buClr>
                <a:srgbClr val="3878A9"/>
              </a:buClr>
              <a:buFont typeface="Arial"/>
              <a:buChar char="•"/>
              <a:defRPr/>
            </a:pPr>
            <a:r>
              <a:rPr lang="en-US" sz="1800" kern="0" dirty="0">
                <a:solidFill>
                  <a:schemeClr val="tx2"/>
                </a:solidFill>
                <a:latin typeface="Century Gothic" charset="0"/>
              </a:rPr>
              <a:t>AP sends </a:t>
            </a:r>
            <a:r>
              <a:rPr lang="en-US" sz="1800" kern="0" dirty="0">
                <a:solidFill>
                  <a:schemeClr val="accent2"/>
                </a:solidFill>
                <a:latin typeface="Century Gothic" charset="0"/>
              </a:rPr>
              <a:t>Trigger </a:t>
            </a:r>
            <a:r>
              <a:rPr lang="en-US" sz="1800" kern="0" dirty="0">
                <a:solidFill>
                  <a:schemeClr val="tx2"/>
                </a:solidFill>
                <a:latin typeface="Century Gothic" charset="0"/>
              </a:rPr>
              <a:t>to allocate the RUs and time-sync </a:t>
            </a:r>
          </a:p>
          <a:p>
            <a:pPr marL="537210" lvl="1" indent="-137160">
              <a:buClr>
                <a:srgbClr val="3878A9"/>
              </a:buClr>
              <a:buFont typeface="Arial"/>
              <a:buChar char="•"/>
              <a:defRPr/>
            </a:pPr>
            <a:r>
              <a:rPr lang="en-US" sz="1800" kern="0" dirty="0">
                <a:solidFill>
                  <a:schemeClr val="tx2"/>
                </a:solidFill>
                <a:latin typeface="Century Gothic" charset="0"/>
              </a:rPr>
              <a:t>Clients send </a:t>
            </a:r>
            <a:r>
              <a:rPr lang="en-US" sz="1800" kern="0" dirty="0">
                <a:solidFill>
                  <a:srgbClr val="7030A0"/>
                </a:solidFill>
                <a:latin typeface="Century Gothic" charset="0"/>
              </a:rPr>
              <a:t>UL-DATA </a:t>
            </a:r>
            <a:r>
              <a:rPr lang="en-US" sz="1800" kern="0" dirty="0">
                <a:solidFill>
                  <a:schemeClr val="tx2"/>
                </a:solidFill>
                <a:latin typeface="Century Gothic" charset="0"/>
              </a:rPr>
              <a:t>via their assigned RUs</a:t>
            </a:r>
          </a:p>
          <a:p>
            <a:pPr marL="537210" lvl="1" indent="-137160">
              <a:buClr>
                <a:srgbClr val="3878A9"/>
              </a:buClr>
              <a:buFont typeface="Arial"/>
              <a:buChar char="•"/>
              <a:defRPr/>
            </a:pPr>
            <a:r>
              <a:rPr lang="en-US" sz="1800" kern="0" dirty="0">
                <a:solidFill>
                  <a:schemeClr val="accent5"/>
                </a:solidFill>
                <a:latin typeface="Century Gothic" charset="0"/>
              </a:rPr>
              <a:t>Multi-User Block ACK </a:t>
            </a:r>
            <a:r>
              <a:rPr lang="en-US" sz="1800" kern="0" dirty="0">
                <a:solidFill>
                  <a:schemeClr val="tx2"/>
                </a:solidFill>
                <a:latin typeface="Century Gothic" charset="0"/>
              </a:rPr>
              <a:t>from the AP</a:t>
            </a:r>
          </a:p>
          <a:p>
            <a:pPr marL="139396" marR="0" lvl="0" indent="-139396" defTabSz="914400" eaLnBrk="1" fontAlgn="auto" latinLnBrk="0" hangingPunct="1">
              <a:lnSpc>
                <a:spcPct val="100000"/>
              </a:lnSpc>
              <a:spcBef>
                <a:spcPts val="0"/>
              </a:spcBef>
              <a:spcAft>
                <a:spcPts val="0"/>
              </a:spcAft>
              <a:buClr>
                <a:schemeClr val="tx2"/>
              </a:buClr>
              <a:buSzPct val="100000"/>
              <a:buFont typeface="Arial"/>
              <a:buNone/>
              <a:tabLst/>
              <a:defRPr/>
            </a:pPr>
            <a:endParaRPr lang="en-US" dirty="0"/>
          </a:p>
        </p:txBody>
      </p:sp>
      <p:sp>
        <p:nvSpPr>
          <p:cNvPr id="4" name="Slide Number Placeholder 3"/>
          <p:cNvSpPr>
            <a:spLocks noGrp="1"/>
          </p:cNvSpPr>
          <p:nvPr>
            <p:ph type="sldNum" sz="quarter" idx="10"/>
          </p:nvPr>
        </p:nvSpPr>
        <p:spPr/>
        <p:txBody>
          <a:bodyPr/>
          <a:lstStyle/>
          <a:p>
            <a:pPr defTabSz="464652">
              <a:defRPr/>
            </a:pPr>
            <a:fld id="{184418CF-2A8D-BE42-A0E6-65A4B1CFD49A}" type="slidenum">
              <a:rPr lang="en-US">
                <a:solidFill>
                  <a:prstClr val="black"/>
                </a:solidFill>
              </a:rPr>
              <a:pPr defTabSz="464652">
                <a:defRPr/>
              </a:pPr>
              <a:t>30</a:t>
            </a:fld>
            <a:endParaRPr lang="en-US" dirty="0">
              <a:solidFill>
                <a:prstClr val="black"/>
              </a:solidFill>
            </a:endParaRPr>
          </a:p>
        </p:txBody>
      </p:sp>
    </p:spTree>
    <p:extLst>
      <p:ext uri="{BB962C8B-B14F-4D97-AF65-F5344CB8AC3E}">
        <p14:creationId xmlns:p14="http://schemas.microsoft.com/office/powerpoint/2010/main" val="735873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the buffer status report poll (BSRP) trigger frame is not needed when the Wi-Fi 6 clients send unsolicited buffer status report information. Clients can send unsolicited BSRs in frames using either of these subfields:</a:t>
            </a:r>
          </a:p>
          <a:p>
            <a:r>
              <a:rPr lang="en-US" dirty="0"/>
              <a:t> </a:t>
            </a:r>
            <a:endParaRPr lang="en-US" b="1" dirty="0"/>
          </a:p>
          <a:p>
            <a:r>
              <a:rPr lang="en-US" b="1" dirty="0"/>
              <a:t>QoS Control field</a:t>
            </a:r>
            <a:r>
              <a:rPr lang="en-US" dirty="0"/>
              <a:t>: Wi-Fi 6 client station can report buffer status information for any given QoS class of traffic in the Queue Size subfield of the QoS Control field in QoS Data or QoS Null frames it transmits. Additionally, an 802.11ax client can report the buffer status of multiple QoS access categories using A-MPDU frame aggregation of QoS Data or QoS Null frames. Traffic identifiers (TIDs) are used to indicate the QoS access category of the buffered client traffic. The Queue Size subfield indicates the amount of buffered traffic for any given traffic class.</a:t>
            </a:r>
          </a:p>
          <a:p>
            <a:endParaRPr lang="en-US" dirty="0"/>
          </a:p>
          <a:p>
            <a:r>
              <a:rPr lang="en-US" b="1" dirty="0"/>
              <a:t>BSR Control field:  </a:t>
            </a:r>
            <a:r>
              <a:rPr lang="en-US" b="0" dirty="0"/>
              <a:t>See the next slide</a:t>
            </a:r>
          </a:p>
          <a:p>
            <a:r>
              <a:rPr lang="en-US" dirty="0"/>
              <a:t> </a:t>
            </a:r>
          </a:p>
          <a:p>
            <a:endParaRPr lang="en-US" dirty="0"/>
          </a:p>
        </p:txBody>
      </p:sp>
      <p:sp>
        <p:nvSpPr>
          <p:cNvPr id="4" name="Slide Number Placeholder 3"/>
          <p:cNvSpPr>
            <a:spLocks noGrp="1"/>
          </p:cNvSpPr>
          <p:nvPr>
            <p:ph type="sldNum" sz="quarter" idx="10"/>
          </p:nvPr>
        </p:nvSpPr>
        <p:spPr/>
        <p:txBody>
          <a:bodyPr/>
          <a:lstStyle/>
          <a:p>
            <a:fld id="{012A624E-B321-2C45-9FCD-8D2E85B37339}" type="slidenum">
              <a:rPr lang="en-US" smtClean="0"/>
              <a:t>31</a:t>
            </a:fld>
            <a:endParaRPr lang="en-US" dirty="0"/>
          </a:p>
        </p:txBody>
      </p:sp>
    </p:spTree>
    <p:extLst>
      <p:ext uri="{BB962C8B-B14F-4D97-AF65-F5344CB8AC3E}">
        <p14:creationId xmlns:p14="http://schemas.microsoft.com/office/powerpoint/2010/main" val="2103181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previously mentioned, trigger frames contain information about RU allocation. RU allocation information is communicated to clients at both the PHY and MAC layers. RU allocation information can be found in the </a:t>
            </a:r>
            <a:r>
              <a:rPr lang="en-US" i="1" dirty="0"/>
              <a:t>HE-SIG-B</a:t>
            </a:r>
            <a:r>
              <a:rPr lang="en-US" dirty="0"/>
              <a:t> field of the PHY header of an 802.11 trigger frame. </a:t>
            </a:r>
          </a:p>
          <a:p>
            <a:endParaRPr lang="en-US" dirty="0"/>
          </a:p>
          <a:p>
            <a:r>
              <a:rPr lang="en-US" dirty="0"/>
              <a:t>Additionally RU allocation information is delivered in the </a:t>
            </a:r>
            <a:r>
              <a:rPr lang="en-US" i="1" dirty="0"/>
              <a:t>user information</a:t>
            </a:r>
            <a:r>
              <a:rPr lang="en-US" dirty="0"/>
              <a:t> field in the body of a trigger frame. This slide displays a table of how RU allocation information is communicated at the MAC layer. </a:t>
            </a:r>
          </a:p>
          <a:p>
            <a:endParaRPr lang="en-US" dirty="0"/>
          </a:p>
          <a:p>
            <a:r>
              <a:rPr lang="en-US" dirty="0"/>
              <a:t>The table highlights all the possible RUs within a 20 MHz channel and the subcarrier range for each RU. Each specific RU is defined by a unique combination of 7 bits within the user information field of the trigger frame.</a:t>
            </a:r>
          </a:p>
          <a:p>
            <a:endParaRPr lang="en-US" dirty="0"/>
          </a:p>
          <a:p>
            <a:endParaRPr lang="en-US" dirty="0"/>
          </a:p>
        </p:txBody>
      </p:sp>
      <p:sp>
        <p:nvSpPr>
          <p:cNvPr id="4" name="Slide Number Placeholder 3"/>
          <p:cNvSpPr>
            <a:spLocks noGrp="1"/>
          </p:cNvSpPr>
          <p:nvPr>
            <p:ph type="sldNum" sz="quarter" idx="10"/>
          </p:nvPr>
        </p:nvSpPr>
        <p:spPr/>
        <p:txBody>
          <a:bodyPr/>
          <a:lstStyle/>
          <a:p>
            <a:fld id="{012A624E-B321-2C45-9FCD-8D2E85B37339}" type="slidenum">
              <a:rPr lang="en-US" smtClean="0"/>
              <a:t>33</a:t>
            </a:fld>
            <a:endParaRPr lang="en-US" dirty="0"/>
          </a:p>
        </p:txBody>
      </p:sp>
    </p:spTree>
    <p:extLst>
      <p:ext uri="{BB962C8B-B14F-4D97-AF65-F5344CB8AC3E}">
        <p14:creationId xmlns:p14="http://schemas.microsoft.com/office/powerpoint/2010/main" val="83925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 the example, the trigger frame allocates specific RUs to three client stations for simultaneous uplink transmission within a 20 MHZ ODMA channel. Client STA-1 and STA-2 are each assigned to a 52-tone RU while client STA-3 is assigned to a 106-tone RU.</a:t>
            </a:r>
          </a:p>
          <a:p>
            <a:endParaRPr lang="en-US" dirty="0"/>
          </a:p>
        </p:txBody>
      </p:sp>
      <p:sp>
        <p:nvSpPr>
          <p:cNvPr id="4" name="Slide Number Placeholder 3"/>
          <p:cNvSpPr>
            <a:spLocks noGrp="1"/>
          </p:cNvSpPr>
          <p:nvPr>
            <p:ph type="sldNum" sz="quarter" idx="10"/>
          </p:nvPr>
        </p:nvSpPr>
        <p:spPr/>
        <p:txBody>
          <a:bodyPr/>
          <a:lstStyle/>
          <a:p>
            <a:fld id="{012A624E-B321-2C45-9FCD-8D2E85B37339}" type="slidenum">
              <a:rPr lang="en-US" smtClean="0"/>
              <a:t>34</a:t>
            </a:fld>
            <a:endParaRPr lang="en-US" dirty="0"/>
          </a:p>
        </p:txBody>
      </p:sp>
    </p:spTree>
    <p:extLst>
      <p:ext uri="{BB962C8B-B14F-4D97-AF65-F5344CB8AC3E}">
        <p14:creationId xmlns:p14="http://schemas.microsoft.com/office/powerpoint/2010/main" val="6927325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microsoft.com/office/2007/relationships/hdphoto" Target="NULL"/><Relationship Id="rId2" Type="http://schemas.openxmlformats.org/officeDocument/2006/relationships/image" Target="NULL"/><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Motion">
    <p:spTree>
      <p:nvGrpSpPr>
        <p:cNvPr id="1" name=""/>
        <p:cNvGrpSpPr/>
        <p:nvPr/>
      </p:nvGrpSpPr>
      <p:grpSpPr>
        <a:xfrm>
          <a:off x="0" y="0"/>
          <a:ext cx="0" cy="0"/>
          <a:chOff x="0" y="0"/>
          <a:chExt cx="0" cy="0"/>
        </a:xfrm>
      </p:grpSpPr>
      <p:pic>
        <p:nvPicPr>
          <p:cNvPr id="17" name="cloudLapse.6000.mp4">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18" name="Rectangle 17"/>
          <p:cNvSpPr/>
          <p:nvPr userDrawn="1"/>
        </p:nvSpPr>
        <p:spPr>
          <a:xfrm>
            <a:off x="0" y="0"/>
            <a:ext cx="12192000" cy="6858000"/>
          </a:xfrm>
          <a:prstGeom prst="rect">
            <a:avLst/>
          </a:prstGeom>
          <a:solidFill>
            <a:schemeClr val="tx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p:cNvSpPr>
            <a:spLocks noGrp="1"/>
          </p:cNvSpPr>
          <p:nvPr>
            <p:ph type="body" sz="quarter" idx="10" hasCustomPrompt="1"/>
          </p:nvPr>
        </p:nvSpPr>
        <p:spPr>
          <a:xfrm>
            <a:off x="749808" y="4815448"/>
            <a:ext cx="10707624" cy="289441"/>
          </a:xfrm>
          <a:prstGeom prst="rect">
            <a:avLst/>
          </a:prstGeom>
        </p:spPr>
        <p:txBody>
          <a:bodyPr anchor="ctr">
            <a:noAutofit/>
          </a:bodyPr>
          <a:lstStyle>
            <a:lvl1pPr algn="ctr">
              <a:spcBef>
                <a:spcPts val="0"/>
              </a:spcBef>
              <a:buNone/>
              <a:defRPr sz="2000" b="1" cap="all" baseline="0">
                <a:solidFill>
                  <a:schemeClr val="bg1"/>
                </a:solidFill>
                <a:latin typeface="Franklin Gothic Book" charset="0"/>
                <a:ea typeface="Franklin Gothic Book" charset="0"/>
                <a:cs typeface="Franklin Gothic Book" charset="0"/>
              </a:defRPr>
            </a:lvl1pPr>
          </a:lstStyle>
          <a:p>
            <a:pPr lvl="0"/>
            <a:r>
              <a:rPr lang="en-US" dirty="0"/>
              <a:t>Presenter’s Name</a:t>
            </a:r>
          </a:p>
        </p:txBody>
      </p:sp>
      <p:sp>
        <p:nvSpPr>
          <p:cNvPr id="22" name="Title 1"/>
          <p:cNvSpPr>
            <a:spLocks noGrp="1"/>
          </p:cNvSpPr>
          <p:nvPr>
            <p:ph type="ctrTitle"/>
          </p:nvPr>
        </p:nvSpPr>
        <p:spPr>
          <a:xfrm>
            <a:off x="749808" y="2452365"/>
            <a:ext cx="10707624" cy="1165225"/>
          </a:xfrm>
        </p:spPr>
        <p:txBody>
          <a:bodyPr anchor="b">
            <a:normAutofit/>
          </a:bodyPr>
          <a:lstStyle>
            <a:lvl1pPr algn="ctr">
              <a:defRPr sz="4000" b="1" cap="all" baseline="0">
                <a:solidFill>
                  <a:srgbClr val="FBBD04"/>
                </a:solidFill>
                <a:latin typeface="Franklin Gothic Book" charset="0"/>
                <a:ea typeface="Franklin Gothic Book" charset="0"/>
                <a:cs typeface="Franklin Gothic Book" charset="0"/>
              </a:defRPr>
            </a:lvl1pPr>
          </a:lstStyle>
          <a:p>
            <a:r>
              <a:rPr lang="en-US"/>
              <a:t>Click to edit Master title style</a:t>
            </a:r>
            <a:endParaRPr lang="en-US" dirty="0"/>
          </a:p>
        </p:txBody>
      </p:sp>
      <p:pic>
        <p:nvPicPr>
          <p:cNvPr id="23" name="Picture 22"/>
          <p:cNvPicPr>
            <a:picLocks noChangeAspect="1"/>
          </p:cNvPicPr>
          <p:nvPr userDrawn="1"/>
        </p:nvPicPr>
        <p:blipFill>
          <a:blip r:embed="rId5"/>
          <a:stretch>
            <a:fillRect/>
          </a:stretch>
        </p:blipFill>
        <p:spPr>
          <a:xfrm>
            <a:off x="5715207" y="916233"/>
            <a:ext cx="758538" cy="880882"/>
          </a:xfrm>
          <a:prstGeom prst="rect">
            <a:avLst/>
          </a:prstGeom>
        </p:spPr>
      </p:pic>
      <p:pic>
        <p:nvPicPr>
          <p:cNvPr id="5" name="Picture 4"/>
          <p:cNvPicPr>
            <a:picLocks noChangeAspect="1"/>
          </p:cNvPicPr>
          <p:nvPr userDrawn="1"/>
        </p:nvPicPr>
        <p:blipFill>
          <a:blip r:embed="rId6"/>
          <a:stretch>
            <a:fillRect/>
          </a:stretch>
        </p:blipFill>
        <p:spPr>
          <a:xfrm>
            <a:off x="5747865" y="5760139"/>
            <a:ext cx="758538" cy="758538"/>
          </a:xfrm>
          <a:prstGeom prst="rect">
            <a:avLst/>
          </a:prstGeom>
        </p:spPr>
      </p:pic>
      <p:sp>
        <p:nvSpPr>
          <p:cNvPr id="9" name="Subtitle 2"/>
          <p:cNvSpPr>
            <a:spLocks noGrp="1"/>
          </p:cNvSpPr>
          <p:nvPr>
            <p:ph type="subTitle" idx="1"/>
          </p:nvPr>
        </p:nvSpPr>
        <p:spPr>
          <a:xfrm>
            <a:off x="749808" y="3617589"/>
            <a:ext cx="10707624" cy="518979"/>
          </a:xfrm>
          <a:prstGeom prst="rect">
            <a:avLst/>
          </a:prstGeom>
        </p:spPr>
        <p:txBody>
          <a:bodyPr>
            <a:noAutofit/>
          </a:bodyPr>
          <a:lstStyle>
            <a:lvl1pPr marL="0" indent="0" algn="ctr">
              <a:buNone/>
              <a:defRPr sz="2800" cap="all">
                <a:solidFill>
                  <a:schemeClr val="bg1"/>
                </a:solidFill>
                <a:latin typeface="+mn-lt"/>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67"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repeatCount="indefinite" fill="hold" display="0">
                  <p:stCondLst>
                    <p:cond delay="indefinite"/>
                  </p:stCondLst>
                </p:cTn>
                <p:tgtEl>
                  <p:spTgt spid="17"/>
                </p:tgtEl>
              </p:cMediaNode>
            </p:video>
          </p:childTnLst>
        </p:cTn>
      </p:par>
    </p:tnLst>
  </p:timing>
  <p:extLst mod="1">
    <p:ext uri="{DCECCB84-F9BA-43D5-87BE-67443E8EF086}">
      <p15:sldGuideLst xmlns:p15="http://schemas.microsoft.com/office/powerpoint/2012/main">
        <p15:guide id="1" orient="horz" pos="2160" userDrawn="1">
          <p15:clr>
            <a:srgbClr val="FBAE40"/>
          </p15:clr>
        </p15:guide>
        <p15:guide id="2" pos="362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ection Break - White">
    <p:spTree>
      <p:nvGrpSpPr>
        <p:cNvPr id="1" name=""/>
        <p:cNvGrpSpPr/>
        <p:nvPr/>
      </p:nvGrpSpPr>
      <p:grpSpPr>
        <a:xfrm>
          <a:off x="0" y="0"/>
          <a:ext cx="0" cy="0"/>
          <a:chOff x="0" y="0"/>
          <a:chExt cx="0" cy="0"/>
        </a:xfrm>
      </p:grpSpPr>
      <p:sp>
        <p:nvSpPr>
          <p:cNvPr id="8" name="Rectangle 7"/>
          <p:cNvSpPr/>
          <p:nvPr userDrawn="1"/>
        </p:nvSpPr>
        <p:spPr>
          <a:xfrm>
            <a:off x="0" y="0"/>
            <a:ext cx="12192000" cy="6962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a:stretch>
            <a:fillRect/>
          </a:stretch>
        </p:blipFill>
        <p:spPr>
          <a:xfrm>
            <a:off x="5746030" y="5741592"/>
            <a:ext cx="814656" cy="814656"/>
          </a:xfrm>
          <a:prstGeom prst="rect">
            <a:avLst/>
          </a:prstGeom>
        </p:spPr>
      </p:pic>
      <p:pic>
        <p:nvPicPr>
          <p:cNvPr id="11" name="Picture 10"/>
          <p:cNvPicPr>
            <a:picLocks noChangeAspect="1"/>
          </p:cNvPicPr>
          <p:nvPr userDrawn="1"/>
        </p:nvPicPr>
        <p:blipFill>
          <a:blip r:embed="rId3"/>
          <a:stretch>
            <a:fillRect/>
          </a:stretch>
        </p:blipFill>
        <p:spPr>
          <a:xfrm>
            <a:off x="5715207" y="916233"/>
            <a:ext cx="758538" cy="880882"/>
          </a:xfrm>
          <a:prstGeom prst="rect">
            <a:avLst/>
          </a:prstGeom>
        </p:spPr>
      </p:pic>
      <p:sp>
        <p:nvSpPr>
          <p:cNvPr id="13" name="Title 1"/>
          <p:cNvSpPr>
            <a:spLocks noGrp="1"/>
          </p:cNvSpPr>
          <p:nvPr>
            <p:ph type="ctrTitle" hasCustomPrompt="1"/>
          </p:nvPr>
        </p:nvSpPr>
        <p:spPr>
          <a:xfrm>
            <a:off x="1422400" y="2432304"/>
            <a:ext cx="9347200" cy="1165225"/>
          </a:xfrm>
        </p:spPr>
        <p:txBody>
          <a:bodyPr anchor="b">
            <a:normAutofit/>
          </a:bodyPr>
          <a:lstStyle>
            <a:lvl1pPr algn="ctr">
              <a:defRPr sz="4000" b="1" cap="all" baseline="0">
                <a:solidFill>
                  <a:schemeClr val="tx1">
                    <a:lumMod val="85000"/>
                    <a:lumOff val="15000"/>
                  </a:schemeClr>
                </a:solidFill>
                <a:latin typeface="Franklin Gothic Book" charset="0"/>
                <a:ea typeface="Franklin Gothic Book" charset="0"/>
                <a:cs typeface="Franklin Gothic Book" charset="0"/>
              </a:defRPr>
            </a:lvl1pPr>
          </a:lstStyle>
          <a:p>
            <a:r>
              <a:rPr lang="en-US" dirty="0"/>
              <a:t>Click to edit section title style</a:t>
            </a:r>
          </a:p>
        </p:txBody>
      </p:sp>
      <p:sp>
        <p:nvSpPr>
          <p:cNvPr id="6" name="Subtitle 2"/>
          <p:cNvSpPr>
            <a:spLocks noGrp="1"/>
          </p:cNvSpPr>
          <p:nvPr>
            <p:ph type="subTitle" idx="1"/>
          </p:nvPr>
        </p:nvSpPr>
        <p:spPr>
          <a:xfrm>
            <a:off x="1422400" y="3602273"/>
            <a:ext cx="9347200" cy="518979"/>
          </a:xfrm>
          <a:prstGeom prst="rect">
            <a:avLst/>
          </a:prstGeom>
        </p:spPr>
        <p:txBody>
          <a:bodyPr>
            <a:noAutofit/>
          </a:bodyPr>
          <a:lstStyle>
            <a:lvl1pPr marL="0" indent="0" algn="ctr">
              <a:buNone/>
              <a:defRPr sz="2800" cap="all">
                <a:solidFill>
                  <a:schemeClr val="tx1">
                    <a:lumMod val="50000"/>
                    <a:lumOff val="50000"/>
                  </a:schemeClr>
                </a:solidFill>
                <a:latin typeface="+mn-lt"/>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26913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Break - Gold">
    <p:spTree>
      <p:nvGrpSpPr>
        <p:cNvPr id="1" name=""/>
        <p:cNvGrpSpPr/>
        <p:nvPr/>
      </p:nvGrpSpPr>
      <p:grpSpPr>
        <a:xfrm>
          <a:off x="0" y="0"/>
          <a:ext cx="0" cy="0"/>
          <a:chOff x="0" y="0"/>
          <a:chExt cx="0" cy="0"/>
        </a:xfrm>
      </p:grpSpPr>
      <p:sp>
        <p:nvSpPr>
          <p:cNvPr id="14" name="Rectangle 13"/>
          <p:cNvSpPr/>
          <p:nvPr userDrawn="1"/>
        </p:nvSpPr>
        <p:spPr>
          <a:xfrm>
            <a:off x="0" y="0"/>
            <a:ext cx="12192000" cy="68592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p:cNvSpPr>
            <a:spLocks noGrp="1"/>
          </p:cNvSpPr>
          <p:nvPr>
            <p:ph type="ctrTitle" hasCustomPrompt="1"/>
          </p:nvPr>
        </p:nvSpPr>
        <p:spPr>
          <a:xfrm>
            <a:off x="1422400" y="2432304"/>
            <a:ext cx="9347200" cy="1165225"/>
          </a:xfrm>
        </p:spPr>
        <p:txBody>
          <a:bodyPr anchor="b">
            <a:normAutofit/>
          </a:bodyPr>
          <a:lstStyle>
            <a:lvl1pPr algn="ctr">
              <a:defRPr sz="4000" b="1" cap="all" baseline="0">
                <a:solidFill>
                  <a:schemeClr val="tx1">
                    <a:lumMod val="95000"/>
                    <a:lumOff val="5000"/>
                  </a:schemeClr>
                </a:solidFill>
                <a:latin typeface="Franklin Gothic Book" charset="0"/>
                <a:ea typeface="Franklin Gothic Book" charset="0"/>
                <a:cs typeface="Franklin Gothic Book" charset="0"/>
              </a:defRPr>
            </a:lvl1pPr>
          </a:lstStyle>
          <a:p>
            <a:r>
              <a:rPr lang="en-US" dirty="0"/>
              <a:t>Click to edit section title style</a:t>
            </a:r>
          </a:p>
        </p:txBody>
      </p:sp>
      <p:pic>
        <p:nvPicPr>
          <p:cNvPr id="12" name="Picture 11"/>
          <p:cNvPicPr>
            <a:picLocks noChangeAspect="1"/>
          </p:cNvPicPr>
          <p:nvPr userDrawn="1"/>
        </p:nvPicPr>
        <p:blipFill>
          <a:blip r:embed="rId2"/>
          <a:stretch>
            <a:fillRect/>
          </a:stretch>
        </p:blipFill>
        <p:spPr>
          <a:xfrm>
            <a:off x="5715207" y="916233"/>
            <a:ext cx="758538" cy="880882"/>
          </a:xfrm>
          <a:prstGeom prst="rect">
            <a:avLst/>
          </a:prstGeom>
        </p:spPr>
      </p:pic>
      <p:pic>
        <p:nvPicPr>
          <p:cNvPr id="13" name="Picture 12"/>
          <p:cNvPicPr>
            <a:picLocks noChangeAspect="1"/>
          </p:cNvPicPr>
          <p:nvPr userDrawn="1"/>
        </p:nvPicPr>
        <p:blipFill>
          <a:blip r:embed="rId3"/>
          <a:stretch>
            <a:fillRect/>
          </a:stretch>
        </p:blipFill>
        <p:spPr>
          <a:xfrm>
            <a:off x="5747865" y="5760139"/>
            <a:ext cx="758538" cy="758538"/>
          </a:xfrm>
          <a:prstGeom prst="rect">
            <a:avLst/>
          </a:prstGeom>
        </p:spPr>
      </p:pic>
      <p:pic>
        <p:nvPicPr>
          <p:cNvPr id="18" name="Picture 17"/>
          <p:cNvPicPr>
            <a:picLocks noChangeAspect="1"/>
          </p:cNvPicPr>
          <p:nvPr userDrawn="1"/>
        </p:nvPicPr>
        <p:blipFill>
          <a:blip r:embed="rId4"/>
          <a:stretch>
            <a:fillRect/>
          </a:stretch>
        </p:blipFill>
        <p:spPr>
          <a:xfrm>
            <a:off x="5700776" y="916233"/>
            <a:ext cx="772969" cy="897641"/>
          </a:xfrm>
          <a:prstGeom prst="rect">
            <a:avLst/>
          </a:prstGeom>
        </p:spPr>
      </p:pic>
      <p:sp>
        <p:nvSpPr>
          <p:cNvPr id="7" name="Subtitle 2"/>
          <p:cNvSpPr>
            <a:spLocks noGrp="1"/>
          </p:cNvSpPr>
          <p:nvPr>
            <p:ph type="subTitle" idx="1"/>
          </p:nvPr>
        </p:nvSpPr>
        <p:spPr>
          <a:xfrm>
            <a:off x="1422400" y="3597528"/>
            <a:ext cx="9347200" cy="518979"/>
          </a:xfrm>
          <a:prstGeom prst="rect">
            <a:avLst/>
          </a:prstGeom>
        </p:spPr>
        <p:txBody>
          <a:bodyPr>
            <a:noAutofit/>
          </a:bodyPr>
          <a:lstStyle>
            <a:lvl1pPr marL="0" indent="0" algn="ctr">
              <a:buNone/>
              <a:defRPr sz="2800" cap="all">
                <a:solidFill>
                  <a:schemeClr val="bg1"/>
                </a:solidFill>
                <a:latin typeface="+mn-lt"/>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Break - Blue">
    <p:spTree>
      <p:nvGrpSpPr>
        <p:cNvPr id="1" name=""/>
        <p:cNvGrpSpPr/>
        <p:nvPr/>
      </p:nvGrpSpPr>
      <p:grpSpPr>
        <a:xfrm>
          <a:off x="0" y="0"/>
          <a:ext cx="0" cy="0"/>
          <a:chOff x="0" y="0"/>
          <a:chExt cx="0" cy="0"/>
        </a:xfrm>
      </p:grpSpPr>
      <p:sp>
        <p:nvSpPr>
          <p:cNvPr id="16" name="Rectangle 15"/>
          <p:cNvSpPr/>
          <p:nvPr userDrawn="1"/>
        </p:nvSpPr>
        <p:spPr>
          <a:xfrm>
            <a:off x="0" y="0"/>
            <a:ext cx="12192000"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BBD04"/>
              </a:solidFill>
            </a:endParaRPr>
          </a:p>
        </p:txBody>
      </p:sp>
      <p:sp>
        <p:nvSpPr>
          <p:cNvPr id="11" name="Title 1"/>
          <p:cNvSpPr>
            <a:spLocks noGrp="1"/>
          </p:cNvSpPr>
          <p:nvPr>
            <p:ph type="ctrTitle" hasCustomPrompt="1"/>
          </p:nvPr>
        </p:nvSpPr>
        <p:spPr>
          <a:xfrm>
            <a:off x="1422400" y="2432304"/>
            <a:ext cx="9347200" cy="1165225"/>
          </a:xfrm>
        </p:spPr>
        <p:txBody>
          <a:bodyPr anchor="b">
            <a:normAutofit/>
          </a:bodyPr>
          <a:lstStyle>
            <a:lvl1pPr algn="ctr">
              <a:defRPr sz="4000" b="1" cap="all" baseline="0">
                <a:solidFill>
                  <a:srgbClr val="FBBD04"/>
                </a:solidFill>
                <a:latin typeface="Franklin Gothic Book" charset="0"/>
                <a:ea typeface="Franklin Gothic Book" charset="0"/>
                <a:cs typeface="Franklin Gothic Book" charset="0"/>
              </a:defRPr>
            </a:lvl1pPr>
          </a:lstStyle>
          <a:p>
            <a:r>
              <a:rPr lang="en-US" dirty="0"/>
              <a:t>Click to edit Section title style</a:t>
            </a:r>
          </a:p>
        </p:txBody>
      </p:sp>
      <p:pic>
        <p:nvPicPr>
          <p:cNvPr id="12" name="Picture 11"/>
          <p:cNvPicPr>
            <a:picLocks noChangeAspect="1"/>
          </p:cNvPicPr>
          <p:nvPr userDrawn="1"/>
        </p:nvPicPr>
        <p:blipFill>
          <a:blip r:embed="rId2"/>
          <a:stretch>
            <a:fillRect/>
          </a:stretch>
        </p:blipFill>
        <p:spPr>
          <a:xfrm>
            <a:off x="5715207" y="916233"/>
            <a:ext cx="758538" cy="880882"/>
          </a:xfrm>
          <a:prstGeom prst="rect">
            <a:avLst/>
          </a:prstGeom>
        </p:spPr>
      </p:pic>
      <p:pic>
        <p:nvPicPr>
          <p:cNvPr id="13" name="Picture 12"/>
          <p:cNvPicPr>
            <a:picLocks noChangeAspect="1"/>
          </p:cNvPicPr>
          <p:nvPr userDrawn="1"/>
        </p:nvPicPr>
        <p:blipFill>
          <a:blip r:embed="rId3"/>
          <a:stretch>
            <a:fillRect/>
          </a:stretch>
        </p:blipFill>
        <p:spPr>
          <a:xfrm>
            <a:off x="5747865" y="5760139"/>
            <a:ext cx="758538" cy="758538"/>
          </a:xfrm>
          <a:prstGeom prst="rect">
            <a:avLst/>
          </a:prstGeom>
        </p:spPr>
      </p:pic>
      <p:sp>
        <p:nvSpPr>
          <p:cNvPr id="6" name="Subtitle 2"/>
          <p:cNvSpPr>
            <a:spLocks noGrp="1"/>
          </p:cNvSpPr>
          <p:nvPr>
            <p:ph type="subTitle" idx="1"/>
          </p:nvPr>
        </p:nvSpPr>
        <p:spPr>
          <a:xfrm>
            <a:off x="1422400" y="3597528"/>
            <a:ext cx="9347200" cy="518979"/>
          </a:xfrm>
          <a:prstGeom prst="rect">
            <a:avLst/>
          </a:prstGeom>
        </p:spPr>
        <p:txBody>
          <a:bodyPr>
            <a:noAutofit/>
          </a:bodyPr>
          <a:lstStyle>
            <a:lvl1pPr marL="0" indent="0" algn="ctr">
              <a:buNone/>
              <a:defRPr sz="2800" cap="all">
                <a:solidFill>
                  <a:schemeClr val="bg1"/>
                </a:solidFill>
                <a:latin typeface="+mn-lt"/>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Break - Black">
    <p:spTree>
      <p:nvGrpSpPr>
        <p:cNvPr id="1" name=""/>
        <p:cNvGrpSpPr/>
        <p:nvPr/>
      </p:nvGrpSpPr>
      <p:grpSpPr>
        <a:xfrm>
          <a:off x="0" y="0"/>
          <a:ext cx="0" cy="0"/>
          <a:chOff x="0" y="0"/>
          <a:chExt cx="0" cy="0"/>
        </a:xfrm>
      </p:grpSpPr>
      <p:sp>
        <p:nvSpPr>
          <p:cNvPr id="14" name="Rectangle 13"/>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p:cNvSpPr>
            <a:spLocks noGrp="1"/>
          </p:cNvSpPr>
          <p:nvPr>
            <p:ph type="ctrTitle" hasCustomPrompt="1"/>
          </p:nvPr>
        </p:nvSpPr>
        <p:spPr>
          <a:xfrm>
            <a:off x="1422400" y="2423160"/>
            <a:ext cx="9347200" cy="1165225"/>
          </a:xfrm>
        </p:spPr>
        <p:txBody>
          <a:bodyPr anchor="b">
            <a:normAutofit/>
          </a:bodyPr>
          <a:lstStyle>
            <a:lvl1pPr algn="ctr">
              <a:defRPr sz="4000" b="1" cap="all" baseline="0">
                <a:solidFill>
                  <a:srgbClr val="FBBD04"/>
                </a:solidFill>
                <a:latin typeface="Franklin Gothic Book" charset="0"/>
                <a:ea typeface="Franklin Gothic Book" charset="0"/>
                <a:cs typeface="Franklin Gothic Book" charset="0"/>
              </a:defRPr>
            </a:lvl1pPr>
          </a:lstStyle>
          <a:p>
            <a:r>
              <a:rPr lang="en-US" dirty="0"/>
              <a:t>Click to edit section title style</a:t>
            </a:r>
          </a:p>
        </p:txBody>
      </p:sp>
      <p:pic>
        <p:nvPicPr>
          <p:cNvPr id="12" name="Picture 11"/>
          <p:cNvPicPr>
            <a:picLocks noChangeAspect="1"/>
          </p:cNvPicPr>
          <p:nvPr userDrawn="1"/>
        </p:nvPicPr>
        <p:blipFill>
          <a:blip r:embed="rId2"/>
          <a:stretch>
            <a:fillRect/>
          </a:stretch>
        </p:blipFill>
        <p:spPr>
          <a:xfrm>
            <a:off x="5715207" y="916233"/>
            <a:ext cx="758538" cy="880882"/>
          </a:xfrm>
          <a:prstGeom prst="rect">
            <a:avLst/>
          </a:prstGeom>
        </p:spPr>
      </p:pic>
      <p:pic>
        <p:nvPicPr>
          <p:cNvPr id="13" name="Picture 12"/>
          <p:cNvPicPr>
            <a:picLocks noChangeAspect="1"/>
          </p:cNvPicPr>
          <p:nvPr userDrawn="1"/>
        </p:nvPicPr>
        <p:blipFill>
          <a:blip r:embed="rId3"/>
          <a:stretch>
            <a:fillRect/>
          </a:stretch>
        </p:blipFill>
        <p:spPr>
          <a:xfrm>
            <a:off x="5747865" y="5760139"/>
            <a:ext cx="758538" cy="758538"/>
          </a:xfrm>
          <a:prstGeom prst="rect">
            <a:avLst/>
          </a:prstGeom>
        </p:spPr>
      </p:pic>
      <p:sp>
        <p:nvSpPr>
          <p:cNvPr id="6" name="Subtitle 2"/>
          <p:cNvSpPr>
            <a:spLocks noGrp="1"/>
          </p:cNvSpPr>
          <p:nvPr>
            <p:ph type="subTitle" idx="1"/>
          </p:nvPr>
        </p:nvSpPr>
        <p:spPr>
          <a:xfrm>
            <a:off x="1422400" y="3588384"/>
            <a:ext cx="9347200" cy="518979"/>
          </a:xfrm>
          <a:prstGeom prst="rect">
            <a:avLst/>
          </a:prstGeom>
        </p:spPr>
        <p:txBody>
          <a:bodyPr>
            <a:noAutofit/>
          </a:bodyPr>
          <a:lstStyle>
            <a:lvl1pPr marL="0" indent="0" algn="ctr">
              <a:buNone/>
              <a:defRPr sz="2800" cap="all">
                <a:solidFill>
                  <a:schemeClr val="bg1"/>
                </a:solidFill>
                <a:latin typeface="+mn-lt"/>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dirty="0"/>
              <a:t>Click to edit Master title style</a:t>
            </a:r>
          </a:p>
        </p:txBody>
      </p:sp>
      <p:sp>
        <p:nvSpPr>
          <p:cNvPr id="4" name="Content Placeholder 3"/>
          <p:cNvSpPr>
            <a:spLocks noGrp="1"/>
          </p:cNvSpPr>
          <p:nvPr>
            <p:ph sz="half" idx="2"/>
          </p:nvPr>
        </p:nvSpPr>
        <p:spPr>
          <a:xfrm>
            <a:off x="609600" y="1472792"/>
            <a:ext cx="5386917" cy="4573221"/>
          </a:xfrm>
          <a:prstGeom prst="rect">
            <a:avLst/>
          </a:prstGeom>
        </p:spPr>
        <p:txBody>
          <a:bodyPr>
            <a:noAutofit/>
          </a:bodyPr>
          <a:lstStyle>
            <a:lvl1pPr>
              <a:defRPr sz="2667"/>
            </a:lvl1pPr>
            <a:lvl2pPr>
              <a:defRPr sz="2667"/>
            </a:lvl2pPr>
            <a:lvl3pPr>
              <a:defRPr sz="2667"/>
            </a:lvl3pPr>
            <a:lvl4pPr>
              <a:defRPr sz="2667"/>
            </a:lvl4pPr>
            <a:lvl5pPr>
              <a:defRPr sz="26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p:txBody>
      </p:sp>
      <p:sp>
        <p:nvSpPr>
          <p:cNvPr id="6" name="Content Placeholder 5"/>
          <p:cNvSpPr>
            <a:spLocks noGrp="1"/>
          </p:cNvSpPr>
          <p:nvPr>
            <p:ph sz="quarter" idx="4"/>
          </p:nvPr>
        </p:nvSpPr>
        <p:spPr>
          <a:xfrm>
            <a:off x="6193369" y="1472792"/>
            <a:ext cx="5389033" cy="4573221"/>
          </a:xfrm>
          <a:prstGeom prst="rect">
            <a:avLst/>
          </a:prstGeom>
        </p:spPr>
        <p:txBody>
          <a:bodyPr>
            <a:noAutofit/>
          </a:bodyPr>
          <a:lstStyle>
            <a:lvl1pPr>
              <a:defRPr sz="2667"/>
            </a:lvl1pPr>
            <a:lvl2pPr>
              <a:defRPr sz="2667"/>
            </a:lvl2pPr>
            <a:lvl3pPr>
              <a:defRPr sz="2667"/>
            </a:lvl3pPr>
            <a:lvl4pPr>
              <a:defRPr sz="2667"/>
            </a:lvl4pPr>
            <a:lvl5pPr>
              <a:defRPr sz="26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p:txBody>
      </p:sp>
      <p:sp>
        <p:nvSpPr>
          <p:cNvPr id="5" name="Footer Placeholder 7"/>
          <p:cNvSpPr>
            <a:spLocks noGrp="1"/>
          </p:cNvSpPr>
          <p:nvPr>
            <p:ph type="ftr" sz="quarter" idx="10"/>
          </p:nvPr>
        </p:nvSpPr>
        <p:spPr>
          <a:xfrm>
            <a:off x="0" y="6491818"/>
            <a:ext cx="4224867" cy="366183"/>
          </a:xfrm>
          <a:prstGeom prst="rect">
            <a:avLst/>
          </a:prstGeom>
        </p:spPr>
        <p:txBody>
          <a:bodyPr/>
          <a:lstStyle>
            <a:lvl1pPr>
              <a:defRPr/>
            </a:lvl1pPr>
          </a:lstStyle>
          <a:p>
            <a:r>
              <a:rPr lang="en-US" altLang="en-US" dirty="0"/>
              <a:t>© Aerohive Networks, Proprietary &amp; Confidential </a:t>
            </a:r>
          </a:p>
        </p:txBody>
      </p:sp>
      <p:sp>
        <p:nvSpPr>
          <p:cNvPr id="7" name="Slide Number Placeholder 8"/>
          <p:cNvSpPr>
            <a:spLocks noGrp="1"/>
          </p:cNvSpPr>
          <p:nvPr>
            <p:ph type="sldNum" sz="quarter" idx="11"/>
          </p:nvPr>
        </p:nvSpPr>
        <p:spPr>
          <a:xfrm>
            <a:off x="11097684" y="6498167"/>
            <a:ext cx="1083733" cy="364067"/>
          </a:xfrm>
          <a:prstGeom prst="rect">
            <a:avLst/>
          </a:prstGeom>
        </p:spPr>
        <p:txBody>
          <a:bodyPr/>
          <a:lstStyle>
            <a:lvl1pPr>
              <a:defRPr/>
            </a:lvl1pPr>
          </a:lstStyle>
          <a:p>
            <a:fld id="{60EFB4E4-2B71-45DC-A017-F476B493B3B0}" type="slidenum">
              <a:rPr lang="en-US" altLang="en-US"/>
              <a:pPr/>
              <a:t>‹#›</a:t>
            </a:fld>
            <a:endParaRPr lang="en-US" altLang="en-US" dirty="0"/>
          </a:p>
        </p:txBody>
      </p:sp>
    </p:spTree>
    <p:extLst>
      <p:ext uri="{BB962C8B-B14F-4D97-AF65-F5344CB8AC3E}">
        <p14:creationId xmlns:p14="http://schemas.microsoft.com/office/powerpoint/2010/main" val="9976488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165600" y="6356351"/>
            <a:ext cx="3860800" cy="366183"/>
          </a:xfrm>
          <a:prstGeom prst="rect">
            <a:avLst/>
          </a:prstGeom>
        </p:spPr>
        <p:txBody>
          <a:bodyPr/>
          <a:lstStyle>
            <a:lvl1pPr>
              <a:defRPr sz="1333">
                <a:solidFill>
                  <a:schemeClr val="tx1"/>
                </a:solidFill>
                <a:latin typeface="Calibri" charset="0"/>
                <a:ea typeface="Calibri" charset="0"/>
                <a:cs typeface="Calibri" charset="0"/>
              </a:defRPr>
            </a:lvl1pPr>
          </a:lstStyle>
          <a:p>
            <a:r>
              <a:rPr lang="en-US" dirty="0">
                <a:solidFill>
                  <a:prstClr val="black"/>
                </a:solidFill>
              </a:rPr>
              <a:t>©2017 Aerohive Networks Confidential </a:t>
            </a:r>
          </a:p>
        </p:txBody>
      </p:sp>
      <p:sp>
        <p:nvSpPr>
          <p:cNvPr id="4" name="Slide Number Placeholder 3"/>
          <p:cNvSpPr>
            <a:spLocks noGrp="1"/>
          </p:cNvSpPr>
          <p:nvPr>
            <p:ph type="sldNum" sz="quarter" idx="12"/>
          </p:nvPr>
        </p:nvSpPr>
        <p:spPr>
          <a:xfrm>
            <a:off x="609600" y="6356351"/>
            <a:ext cx="2844800" cy="366183"/>
          </a:xfrm>
          <a:prstGeom prst="rect">
            <a:avLst/>
          </a:prstGeom>
        </p:spPr>
        <p:txBody>
          <a:bodyPr/>
          <a:lstStyle>
            <a:lvl1pPr>
              <a:defRPr>
                <a:solidFill>
                  <a:schemeClr val="tx1"/>
                </a:solidFill>
                <a:latin typeface="Calibri" charset="0"/>
                <a:ea typeface="Calibri" charset="0"/>
                <a:cs typeface="Calibri" charset="0"/>
              </a:defRPr>
            </a:lvl1pPr>
          </a:lstStyle>
          <a:p>
            <a:fld id="{EEDC9DD2-D670-044B-B8EE-3E3AFC2EEB9B}" type="slidenum">
              <a:rPr lang="en-US" smtClean="0">
                <a:solidFill>
                  <a:prstClr val="black"/>
                </a:solidFill>
              </a:rPr>
              <a:pPr/>
              <a:t>‹#›</a:t>
            </a:fld>
            <a:endParaRPr lang="en-US" dirty="0">
              <a:solidFill>
                <a:prstClr val="black"/>
              </a:solidFill>
            </a:endParaRPr>
          </a:p>
        </p:txBody>
      </p:sp>
      <p:cxnSp>
        <p:nvCxnSpPr>
          <p:cNvPr id="5" name="Straight Connector 4"/>
          <p:cNvCxnSpPr/>
          <p:nvPr userDrawn="1"/>
        </p:nvCxnSpPr>
        <p:spPr>
          <a:xfrm>
            <a:off x="411892" y="1037968"/>
            <a:ext cx="11368217" cy="0"/>
          </a:xfrm>
          <a:prstGeom prst="line">
            <a:avLst/>
          </a:prstGeom>
          <a:ln>
            <a:solidFill>
              <a:srgbClr val="F9BF33"/>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a:ext>
            </a:extLst>
          </a:blip>
          <a:stretch>
            <a:fillRect/>
          </a:stretch>
        </p:blipFill>
        <p:spPr>
          <a:xfrm>
            <a:off x="10709580" y="272263"/>
            <a:ext cx="1070529" cy="567419"/>
          </a:xfrm>
          <a:prstGeom prst="rect">
            <a:avLst/>
          </a:prstGeom>
        </p:spPr>
      </p:pic>
      <p:sp>
        <p:nvSpPr>
          <p:cNvPr id="7" name="Title 1"/>
          <p:cNvSpPr>
            <a:spLocks noGrp="1"/>
          </p:cNvSpPr>
          <p:nvPr>
            <p:ph type="title"/>
          </p:nvPr>
        </p:nvSpPr>
        <p:spPr>
          <a:xfrm>
            <a:off x="609601" y="252317"/>
            <a:ext cx="9885793" cy="776249"/>
          </a:xfrm>
        </p:spPr>
        <p:txBody>
          <a:bodyPr>
            <a:normAutofit/>
          </a:bodyPr>
          <a:lstStyle>
            <a:lvl1pPr>
              <a:defRPr sz="3733" baseline="0">
                <a:latin typeface="Calibri" charset="0"/>
                <a:ea typeface="Calibri" charset="0"/>
                <a:cs typeface="Calibri" charset="0"/>
              </a:defRPr>
            </a:lvl1pPr>
          </a:lstStyle>
          <a:p>
            <a:endParaRPr lang="en-US" dirty="0"/>
          </a:p>
        </p:txBody>
      </p:sp>
    </p:spTree>
    <p:extLst>
      <p:ext uri="{BB962C8B-B14F-4D97-AF65-F5344CB8AC3E}">
        <p14:creationId xmlns:p14="http://schemas.microsoft.com/office/powerpoint/2010/main" val="5351246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Picture Content">
    <p:spTree>
      <p:nvGrpSpPr>
        <p:cNvPr id="1" name=""/>
        <p:cNvGrpSpPr/>
        <p:nvPr/>
      </p:nvGrpSpPr>
      <p:grpSpPr>
        <a:xfrm>
          <a:off x="0" y="0"/>
          <a:ext cx="0" cy="0"/>
          <a:chOff x="0" y="0"/>
          <a:chExt cx="0" cy="0"/>
        </a:xfrm>
      </p:grpSpPr>
      <p:sp>
        <p:nvSpPr>
          <p:cNvPr id="6" name="Content Placeholder 3"/>
          <p:cNvSpPr>
            <a:spLocks noGrp="1"/>
          </p:cNvSpPr>
          <p:nvPr>
            <p:ph sz="quarter" idx="11"/>
          </p:nvPr>
        </p:nvSpPr>
        <p:spPr>
          <a:xfrm>
            <a:off x="3858769" y="1143000"/>
            <a:ext cx="8028431" cy="5219700"/>
          </a:xfrm>
          <a:prstGeom prst="rect">
            <a:avLst/>
          </a:prstGeom>
        </p:spPr>
        <p:txBody>
          <a:bodyPr/>
          <a:lstStyle>
            <a:lvl1pPr>
              <a:buClr>
                <a:srgbClr val="FBBD04"/>
              </a:buCl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p:cNvSpPr>
            <a:spLocks noGrp="1"/>
          </p:cNvSpPr>
          <p:nvPr>
            <p:ph type="title"/>
          </p:nvPr>
        </p:nvSpPr>
        <p:spPr>
          <a:xfrm>
            <a:off x="304799" y="0"/>
            <a:ext cx="10626726" cy="978905"/>
          </a:xfrm>
          <a:prstGeom prst="rect">
            <a:avLst/>
          </a:prstGeom>
        </p:spPr>
        <p:txBody>
          <a:bodyPr vert="horz" lIns="91440" tIns="45720" rIns="91440" bIns="45720" rtlCol="0" anchor="ctr">
            <a:normAutofit/>
          </a:bodyPr>
          <a:lstStyle>
            <a:lvl1pPr>
              <a:defRPr cap="none"/>
            </a:lvl1pPr>
          </a:lstStyle>
          <a:p>
            <a:r>
              <a:rPr lang="en-US" dirty="0"/>
              <a:t>Click to edit Master title style</a:t>
            </a:r>
          </a:p>
        </p:txBody>
      </p:sp>
    </p:spTree>
    <p:extLst>
      <p:ext uri="{BB962C8B-B14F-4D97-AF65-F5344CB8AC3E}">
        <p14:creationId xmlns:p14="http://schemas.microsoft.com/office/powerpoint/2010/main" val="7073291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165600" y="6356351"/>
            <a:ext cx="3860800" cy="366183"/>
          </a:xfrm>
          <a:prstGeom prst="rect">
            <a:avLst/>
          </a:prstGeom>
        </p:spPr>
        <p:txBody>
          <a:bodyPr/>
          <a:lstStyle>
            <a:lvl1pPr>
              <a:defRPr sz="1333"/>
            </a:lvl1pPr>
          </a:lstStyle>
          <a:p>
            <a:r>
              <a:rPr lang="en-US" dirty="0">
                <a:solidFill>
                  <a:srgbClr val="BFBFBF"/>
                </a:solidFill>
              </a:rPr>
              <a:t>©2017 </a:t>
            </a:r>
            <a:r>
              <a:rPr lang="en-US" dirty="0" err="1">
                <a:solidFill>
                  <a:srgbClr val="BFBFBF"/>
                </a:solidFill>
              </a:rPr>
              <a:t>Aerohive</a:t>
            </a:r>
            <a:r>
              <a:rPr lang="en-US" dirty="0">
                <a:solidFill>
                  <a:srgbClr val="BFBFBF"/>
                </a:solidFill>
              </a:rPr>
              <a:t> Networks Confidential </a:t>
            </a:r>
          </a:p>
        </p:txBody>
      </p:sp>
      <p:sp>
        <p:nvSpPr>
          <p:cNvPr id="4" name="Slide Number Placeholder 3"/>
          <p:cNvSpPr>
            <a:spLocks noGrp="1"/>
          </p:cNvSpPr>
          <p:nvPr>
            <p:ph type="sldNum" sz="quarter" idx="12"/>
          </p:nvPr>
        </p:nvSpPr>
        <p:spPr/>
        <p:txBody>
          <a:bodyPr/>
          <a:lstStyle/>
          <a:p>
            <a:fld id="{EEDC9DD2-D670-044B-B8EE-3E3AFC2EEB9B}" type="slidenum">
              <a:rPr lang="en-US" smtClean="0"/>
              <a:t>‹#›</a:t>
            </a:fld>
            <a:endParaRPr lang="en-US"/>
          </a:p>
        </p:txBody>
      </p:sp>
    </p:spTree>
    <p:extLst>
      <p:ext uri="{BB962C8B-B14F-4D97-AF65-F5344CB8AC3E}">
        <p14:creationId xmlns:p14="http://schemas.microsoft.com/office/powerpoint/2010/main" val="16328141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Content Placeholder 3"/>
          <p:cNvSpPr>
            <a:spLocks noGrp="1"/>
          </p:cNvSpPr>
          <p:nvPr>
            <p:ph sz="half" idx="2"/>
          </p:nvPr>
        </p:nvSpPr>
        <p:spPr>
          <a:xfrm>
            <a:off x="609600" y="1482811"/>
            <a:ext cx="10972800" cy="4563203"/>
          </a:xfrm>
          <a:prstGeom prst="rect">
            <a:avLst/>
          </a:prstGeom>
        </p:spPr>
        <p:txBody>
          <a:bodyPr>
            <a:noAutofit/>
          </a:bodyPr>
          <a:lstStyle>
            <a:lvl1pPr>
              <a:defRPr sz="2667"/>
            </a:lvl1pPr>
            <a:lvl2pPr>
              <a:defRPr sz="2667"/>
            </a:lvl2pPr>
            <a:lvl3pPr>
              <a:defRPr sz="2667"/>
            </a:lvl3pPr>
            <a:lvl4pPr>
              <a:defRPr sz="2667"/>
            </a:lvl4pPr>
            <a:lvl5pPr>
              <a:defRPr sz="26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p:txBody>
      </p:sp>
      <p:sp>
        <p:nvSpPr>
          <p:cNvPr id="8" name="Title Placeholder 1"/>
          <p:cNvSpPr>
            <a:spLocks noGrp="1"/>
          </p:cNvSpPr>
          <p:nvPr>
            <p:ph type="title"/>
          </p:nvPr>
        </p:nvSpPr>
        <p:spPr bwMode="auto">
          <a:xfrm>
            <a:off x="609600" y="1415"/>
            <a:ext cx="10972800" cy="96726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r>
              <a:rPr lang="en-US" altLang="en-US" dirty="0"/>
              <a:t>© Aerohive Networks, Proprietary &amp; Confidential </a:t>
            </a:r>
          </a:p>
        </p:txBody>
      </p:sp>
      <p:sp>
        <p:nvSpPr>
          <p:cNvPr id="5" name="Slide Number Placeholder 5"/>
          <p:cNvSpPr>
            <a:spLocks noGrp="1"/>
          </p:cNvSpPr>
          <p:nvPr>
            <p:ph type="sldNum" sz="quarter" idx="11"/>
          </p:nvPr>
        </p:nvSpPr>
        <p:spPr/>
        <p:txBody>
          <a:bodyPr/>
          <a:lstStyle>
            <a:lvl1pPr>
              <a:defRPr/>
            </a:lvl1pPr>
          </a:lstStyle>
          <a:p>
            <a:fld id="{E6459012-07AF-4549-B51F-A884219E4A25}" type="slidenum">
              <a:rPr lang="en-US" altLang="en-US"/>
              <a:pPr/>
              <a:t>‹#›</a:t>
            </a:fld>
            <a:endParaRPr lang="en-US" altLang="en-US" dirty="0"/>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dirty="0"/>
              <a:t>Click to edit Master title style</a:t>
            </a:r>
          </a:p>
        </p:txBody>
      </p:sp>
      <p:sp>
        <p:nvSpPr>
          <p:cNvPr id="4" name="Content Placeholder 3"/>
          <p:cNvSpPr>
            <a:spLocks noGrp="1"/>
          </p:cNvSpPr>
          <p:nvPr>
            <p:ph sz="half" idx="2"/>
          </p:nvPr>
        </p:nvSpPr>
        <p:spPr>
          <a:xfrm>
            <a:off x="609600" y="1472792"/>
            <a:ext cx="5386917" cy="4573221"/>
          </a:xfrm>
          <a:prstGeom prst="rect">
            <a:avLst/>
          </a:prstGeom>
        </p:spPr>
        <p:txBody>
          <a:bodyPr>
            <a:noAutofit/>
          </a:bodyPr>
          <a:lstStyle>
            <a:lvl1pPr>
              <a:defRPr sz="2667"/>
            </a:lvl1pPr>
            <a:lvl2pPr>
              <a:defRPr sz="2667"/>
            </a:lvl2pPr>
            <a:lvl3pPr>
              <a:defRPr sz="2667"/>
            </a:lvl3pPr>
            <a:lvl4pPr>
              <a:defRPr sz="2667"/>
            </a:lvl4pPr>
            <a:lvl5pPr>
              <a:defRPr sz="26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p:txBody>
      </p:sp>
      <p:sp>
        <p:nvSpPr>
          <p:cNvPr id="6" name="Content Placeholder 5"/>
          <p:cNvSpPr>
            <a:spLocks noGrp="1"/>
          </p:cNvSpPr>
          <p:nvPr>
            <p:ph sz="quarter" idx="4"/>
          </p:nvPr>
        </p:nvSpPr>
        <p:spPr>
          <a:xfrm>
            <a:off x="6193369" y="1472792"/>
            <a:ext cx="5389033" cy="4573221"/>
          </a:xfrm>
          <a:prstGeom prst="rect">
            <a:avLst/>
          </a:prstGeom>
        </p:spPr>
        <p:txBody>
          <a:bodyPr>
            <a:noAutofit/>
          </a:bodyPr>
          <a:lstStyle>
            <a:lvl1pPr>
              <a:defRPr sz="2667"/>
            </a:lvl1pPr>
            <a:lvl2pPr>
              <a:defRPr sz="2667"/>
            </a:lvl2pPr>
            <a:lvl3pPr>
              <a:defRPr sz="2667"/>
            </a:lvl3pPr>
            <a:lvl4pPr>
              <a:defRPr sz="2667"/>
            </a:lvl4pPr>
            <a:lvl5pPr>
              <a:defRPr sz="26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p:txBody>
      </p:sp>
      <p:sp>
        <p:nvSpPr>
          <p:cNvPr id="5" name="Footer Placeholder 7"/>
          <p:cNvSpPr>
            <a:spLocks noGrp="1"/>
          </p:cNvSpPr>
          <p:nvPr>
            <p:ph type="ftr" sz="quarter" idx="10"/>
          </p:nvPr>
        </p:nvSpPr>
        <p:spPr/>
        <p:txBody>
          <a:bodyPr/>
          <a:lstStyle>
            <a:lvl1pPr>
              <a:defRPr/>
            </a:lvl1pPr>
          </a:lstStyle>
          <a:p>
            <a:r>
              <a:rPr lang="en-US" altLang="en-US" dirty="0"/>
              <a:t>© Aerohive Networks, Proprietary &amp; Confidential </a:t>
            </a:r>
          </a:p>
        </p:txBody>
      </p:sp>
      <p:sp>
        <p:nvSpPr>
          <p:cNvPr id="7" name="Slide Number Placeholder 8"/>
          <p:cNvSpPr>
            <a:spLocks noGrp="1"/>
          </p:cNvSpPr>
          <p:nvPr>
            <p:ph type="sldNum" sz="quarter" idx="11"/>
          </p:nvPr>
        </p:nvSpPr>
        <p:spPr/>
        <p:txBody>
          <a:bodyPr/>
          <a:lstStyle>
            <a:lvl1pPr>
              <a:defRPr/>
            </a:lvl1pPr>
          </a:lstStyle>
          <a:p>
            <a:fld id="{60EFB4E4-2B71-45DC-A017-F476B493B3B0}" type="slidenum">
              <a:rPr lang="en-US" altLang="en-US"/>
              <a:pPr/>
              <a:t>‹#›</a:t>
            </a:fld>
            <a:endParaRPr lang="en-US" altLang="en-US" dirty="0"/>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304800" y="1143000"/>
            <a:ext cx="11582400" cy="5219700"/>
          </a:xfrm>
          <a:prstGeom prst="rect">
            <a:avLst/>
          </a:prstGeom>
        </p:spPr>
        <p:txBody>
          <a:bodyPr/>
          <a:lstStyle>
            <a:lvl1pPr>
              <a:buClr>
                <a:srgbClr val="FBBD04"/>
              </a:buClr>
              <a:defRPr>
                <a:solidFill>
                  <a:schemeClr val="accent6">
                    <a:lumMod val="50000"/>
                  </a:schemeClr>
                </a:solidFill>
              </a:defRPr>
            </a:lvl1pPr>
            <a:lvl2pPr>
              <a:defRPr>
                <a:solidFill>
                  <a:schemeClr val="accent6">
                    <a:lumMod val="50000"/>
                  </a:schemeClr>
                </a:solidFill>
              </a:defRPr>
            </a:lvl2pPr>
            <a:lvl3pPr>
              <a:defRPr>
                <a:solidFill>
                  <a:schemeClr val="accent6">
                    <a:lumMod val="50000"/>
                  </a:schemeClr>
                </a:solidFill>
              </a:defRPr>
            </a:lvl3pPr>
            <a:lvl4pPr>
              <a:defRPr>
                <a:solidFill>
                  <a:schemeClr val="accent6">
                    <a:lumMod val="50000"/>
                  </a:schemeClr>
                </a:solidFill>
              </a:defRPr>
            </a:lvl4pPr>
            <a:lvl5pPr>
              <a:defRPr>
                <a:solidFill>
                  <a:schemeClr val="accent6">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3"/>
          <p:cNvSpPr>
            <a:spLocks noGrp="1"/>
          </p:cNvSpPr>
          <p:nvPr>
            <p:ph type="ftr" sz="quarter" idx="10"/>
          </p:nvPr>
        </p:nvSpPr>
        <p:spPr/>
        <p:txBody>
          <a:bodyPr/>
          <a:lstStyle>
            <a:lvl1pPr>
              <a:defRPr/>
            </a:lvl1pPr>
          </a:lstStyle>
          <a:p>
            <a:r>
              <a:rPr lang="en-US" altLang="en-US" dirty="0"/>
              <a:t>© Aerohive Networks, Proprietary &amp; Confidential </a:t>
            </a:r>
          </a:p>
        </p:txBody>
      </p:sp>
      <p:sp>
        <p:nvSpPr>
          <p:cNvPr id="4" name="Slide Number Placeholder 4"/>
          <p:cNvSpPr>
            <a:spLocks noGrp="1"/>
          </p:cNvSpPr>
          <p:nvPr>
            <p:ph type="sldNum" sz="quarter" idx="11"/>
          </p:nvPr>
        </p:nvSpPr>
        <p:spPr/>
        <p:txBody>
          <a:bodyPr/>
          <a:lstStyle>
            <a:lvl1pPr>
              <a:defRPr/>
            </a:lvl1pPr>
          </a:lstStyle>
          <a:p>
            <a:fld id="{85D48EF6-7627-4E62-8E29-7A98ACC9E1A3}" type="slidenum">
              <a:rPr lang="en-US" altLang="en-US"/>
              <a:pPr/>
              <a:t>‹#›</a:t>
            </a:fld>
            <a:endParaRPr lang="en-US" altLang="en-US" dirty="0"/>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sz="1333">
                <a:solidFill>
                  <a:schemeClr val="tx1"/>
                </a:solidFill>
                <a:latin typeface="Calibri" charset="0"/>
                <a:ea typeface="Calibri" charset="0"/>
                <a:cs typeface="Calibri" charset="0"/>
              </a:defRPr>
            </a:lvl1pPr>
          </a:lstStyle>
          <a:p>
            <a:r>
              <a:rPr lang="en-US" dirty="0">
                <a:solidFill>
                  <a:prstClr val="black"/>
                </a:solidFill>
              </a:rPr>
              <a:t>©2017 Aerohive Networks Confidential </a:t>
            </a:r>
          </a:p>
        </p:txBody>
      </p:sp>
      <p:sp>
        <p:nvSpPr>
          <p:cNvPr id="4" name="Slide Number Placeholder 3"/>
          <p:cNvSpPr>
            <a:spLocks noGrp="1"/>
          </p:cNvSpPr>
          <p:nvPr>
            <p:ph type="sldNum" sz="quarter" idx="12"/>
          </p:nvPr>
        </p:nvSpPr>
        <p:spPr/>
        <p:txBody>
          <a:bodyPr/>
          <a:lstStyle>
            <a:lvl1pPr>
              <a:defRPr>
                <a:solidFill>
                  <a:schemeClr val="tx1"/>
                </a:solidFill>
                <a:latin typeface="Calibri" charset="0"/>
                <a:ea typeface="Calibri" charset="0"/>
                <a:cs typeface="Calibri" charset="0"/>
              </a:defRPr>
            </a:lvl1pPr>
          </a:lstStyle>
          <a:p>
            <a:fld id="{EEDC9DD2-D670-044B-B8EE-3E3AFC2EEB9B}" type="slidenum">
              <a:rPr lang="en-US" smtClean="0">
                <a:solidFill>
                  <a:prstClr val="black"/>
                </a:solidFill>
              </a:rPr>
              <a:pPr/>
              <a:t>‹#›</a:t>
            </a:fld>
            <a:endParaRPr lang="en-US" dirty="0">
              <a:solidFill>
                <a:prstClr val="black"/>
              </a:solidFill>
            </a:endParaRPr>
          </a:p>
        </p:txBody>
      </p:sp>
      <p:cxnSp>
        <p:nvCxnSpPr>
          <p:cNvPr id="5" name="Straight Connector 4"/>
          <p:cNvCxnSpPr/>
          <p:nvPr userDrawn="1"/>
        </p:nvCxnSpPr>
        <p:spPr>
          <a:xfrm>
            <a:off x="411892" y="1037968"/>
            <a:ext cx="11368217" cy="0"/>
          </a:xfrm>
          <a:prstGeom prst="line">
            <a:avLst/>
          </a:prstGeom>
          <a:ln>
            <a:solidFill>
              <a:srgbClr val="F9BF33"/>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a:ext>
            </a:extLst>
          </a:blip>
          <a:stretch>
            <a:fillRect/>
          </a:stretch>
        </p:blipFill>
        <p:spPr>
          <a:xfrm>
            <a:off x="10709580" y="272263"/>
            <a:ext cx="1070529" cy="567419"/>
          </a:xfrm>
          <a:prstGeom prst="rect">
            <a:avLst/>
          </a:prstGeom>
        </p:spPr>
      </p:pic>
      <p:sp>
        <p:nvSpPr>
          <p:cNvPr id="7" name="Title 1"/>
          <p:cNvSpPr>
            <a:spLocks noGrp="1"/>
          </p:cNvSpPr>
          <p:nvPr>
            <p:ph type="title"/>
          </p:nvPr>
        </p:nvSpPr>
        <p:spPr>
          <a:xfrm>
            <a:off x="609601" y="252317"/>
            <a:ext cx="9885793" cy="776249"/>
          </a:xfrm>
        </p:spPr>
        <p:txBody>
          <a:bodyPr>
            <a:normAutofit/>
          </a:bodyPr>
          <a:lstStyle>
            <a:lvl1pPr>
              <a:defRPr sz="3733" baseline="0">
                <a:latin typeface="Calibri" charset="0"/>
                <a:ea typeface="Calibri" charset="0"/>
                <a:cs typeface="Calibri" charset="0"/>
              </a:defRPr>
            </a:lvl1pPr>
          </a:lstStyle>
          <a:p>
            <a:endParaRPr lang="en-US" dirty="0"/>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a:off x="1" y="1612547"/>
            <a:ext cx="12192000" cy="2063749"/>
          </a:xfrm>
          <a:prstGeom prst="rect">
            <a:avLst/>
          </a:prstGeom>
          <a:solidFill>
            <a:srgbClr val="3577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a:defRPr/>
            </a:pPr>
            <a:endParaRPr lang="en-US" sz="3200" dirty="0">
              <a:solidFill>
                <a:srgbClr val="FFFFFF"/>
              </a:solidFill>
            </a:endParaRPr>
          </a:p>
        </p:txBody>
      </p:sp>
      <p:sp>
        <p:nvSpPr>
          <p:cNvPr id="6" name="Title 1"/>
          <p:cNvSpPr>
            <a:spLocks noGrp="1"/>
          </p:cNvSpPr>
          <p:nvPr>
            <p:ph type="ctrTitle"/>
          </p:nvPr>
        </p:nvSpPr>
        <p:spPr>
          <a:xfrm>
            <a:off x="914400" y="1920233"/>
            <a:ext cx="8641157" cy="1470025"/>
          </a:xfrm>
        </p:spPr>
        <p:txBody>
          <a:bodyPr anchor="ctr">
            <a:noAutofit/>
          </a:bodyPr>
          <a:lstStyle>
            <a:lvl1pPr>
              <a:lnSpc>
                <a:spcPct val="100000"/>
              </a:lnSpc>
              <a:spcAft>
                <a:spcPts val="800"/>
              </a:spcAft>
              <a:defRPr sz="5867" b="0">
                <a:solidFill>
                  <a:schemeClr val="bg1"/>
                </a:solidFill>
              </a:defRPr>
            </a:lvl1pPr>
          </a:lstStyle>
          <a:p>
            <a:r>
              <a:rPr lang="en-US"/>
              <a:t>Click to edit Master title style</a:t>
            </a:r>
            <a:endParaRPr lang="en-US" dirty="0"/>
          </a:p>
        </p:txBody>
      </p:sp>
      <p:sp>
        <p:nvSpPr>
          <p:cNvPr id="7" name="Subtitle 2"/>
          <p:cNvSpPr>
            <a:spLocks noGrp="1"/>
          </p:cNvSpPr>
          <p:nvPr>
            <p:ph type="subTitle" idx="1"/>
          </p:nvPr>
        </p:nvSpPr>
        <p:spPr>
          <a:xfrm>
            <a:off x="914401" y="3768917"/>
            <a:ext cx="7997519" cy="428947"/>
          </a:xfrm>
        </p:spPr>
        <p:txBody>
          <a:bodyPr>
            <a:noAutofit/>
          </a:bodyPr>
          <a:lstStyle>
            <a:lvl1pPr marL="0" indent="0" algn="l">
              <a:buNone/>
              <a:defRPr sz="3200">
                <a:solidFill>
                  <a:schemeClr val="accent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grpSp>
        <p:nvGrpSpPr>
          <p:cNvPr id="8" name="Group 7"/>
          <p:cNvGrpSpPr/>
          <p:nvPr userDrawn="1"/>
        </p:nvGrpSpPr>
        <p:grpSpPr>
          <a:xfrm>
            <a:off x="989656" y="228489"/>
            <a:ext cx="2723841" cy="1050989"/>
            <a:chOff x="742242" y="171366"/>
            <a:chExt cx="2042881" cy="788242"/>
          </a:xfrm>
        </p:grpSpPr>
        <p:sp>
          <p:nvSpPr>
            <p:cNvPr id="9" name="Hexagon 8"/>
            <p:cNvSpPr/>
            <p:nvPr userDrawn="1"/>
          </p:nvSpPr>
          <p:spPr>
            <a:xfrm>
              <a:off x="2421234" y="171366"/>
              <a:ext cx="190243" cy="169122"/>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10" name="Hexagon 9"/>
            <p:cNvSpPr/>
            <p:nvPr userDrawn="1"/>
          </p:nvSpPr>
          <p:spPr>
            <a:xfrm>
              <a:off x="2594880" y="269547"/>
              <a:ext cx="190243" cy="169122"/>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11" name="Hexagon 10"/>
            <p:cNvSpPr/>
            <p:nvPr userDrawn="1"/>
          </p:nvSpPr>
          <p:spPr>
            <a:xfrm>
              <a:off x="2424639" y="371133"/>
              <a:ext cx="190243" cy="169122"/>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12" name="TextBox 11"/>
            <p:cNvSpPr txBox="1"/>
            <p:nvPr userDrawn="1"/>
          </p:nvSpPr>
          <p:spPr>
            <a:xfrm>
              <a:off x="742242" y="313248"/>
              <a:ext cx="1821565" cy="515574"/>
            </a:xfrm>
            <a:prstGeom prst="rect">
              <a:avLst/>
            </a:prstGeom>
            <a:noFill/>
          </p:spPr>
          <p:txBody>
            <a:bodyPr wrap="square" rtlCol="0">
              <a:spAutoFit/>
            </a:bodyPr>
            <a:lstStyle/>
            <a:p>
              <a:pPr defTabSz="609585" fontAlgn="base">
                <a:spcBef>
                  <a:spcPct val="0"/>
                </a:spcBef>
                <a:spcAft>
                  <a:spcPct val="0"/>
                </a:spcAft>
              </a:pPr>
              <a:r>
                <a:rPr lang="en-US" sz="3867" dirty="0">
                  <a:solidFill>
                    <a:srgbClr val="2C2C2C"/>
                  </a:solidFill>
                  <a:ea typeface="MS PGothic" pitchFamily="34" charset="-128"/>
                </a:rPr>
                <a:t>Aerohive</a:t>
              </a:r>
              <a:endParaRPr lang="en-US" sz="1067" dirty="0">
                <a:solidFill>
                  <a:srgbClr val="2C2C2C"/>
                </a:solidFill>
                <a:ea typeface="MS PGothic" pitchFamily="34" charset="-128"/>
              </a:endParaRPr>
            </a:p>
          </p:txBody>
        </p:sp>
        <p:sp>
          <p:nvSpPr>
            <p:cNvPr id="13" name="TextBox 12"/>
            <p:cNvSpPr txBox="1"/>
            <p:nvPr userDrawn="1"/>
          </p:nvSpPr>
          <p:spPr>
            <a:xfrm>
              <a:off x="2359945" y="626496"/>
              <a:ext cx="138274" cy="130757"/>
            </a:xfrm>
            <a:prstGeom prst="rect">
              <a:avLst/>
            </a:prstGeom>
            <a:noFill/>
          </p:spPr>
          <p:txBody>
            <a:bodyPr wrap="square" rtlCol="0">
              <a:spAutoFit/>
            </a:bodyPr>
            <a:lstStyle/>
            <a:p>
              <a:pPr defTabSz="609585" fontAlgn="base">
                <a:spcBef>
                  <a:spcPct val="0"/>
                </a:spcBef>
                <a:spcAft>
                  <a:spcPct val="0"/>
                </a:spcAft>
              </a:pPr>
              <a:r>
                <a:rPr lang="en-US" sz="533" dirty="0">
                  <a:solidFill>
                    <a:srgbClr val="2C2C2C"/>
                  </a:solidFill>
                  <a:ea typeface="MS PGothic" pitchFamily="34" charset="-128"/>
                </a:rPr>
                <a:t>®</a:t>
              </a:r>
            </a:p>
          </p:txBody>
        </p:sp>
        <p:sp>
          <p:nvSpPr>
            <p:cNvPr id="14" name="TextBox 13"/>
            <p:cNvSpPr txBox="1"/>
            <p:nvPr userDrawn="1"/>
          </p:nvSpPr>
          <p:spPr>
            <a:xfrm>
              <a:off x="1614620" y="705692"/>
              <a:ext cx="1037544" cy="253916"/>
            </a:xfrm>
            <a:prstGeom prst="rect">
              <a:avLst/>
            </a:prstGeom>
            <a:noFill/>
          </p:spPr>
          <p:txBody>
            <a:bodyPr wrap="none" rtlCol="0">
              <a:spAutoFit/>
            </a:bodyPr>
            <a:lstStyle/>
            <a:p>
              <a:pPr defTabSz="609585" fontAlgn="base">
                <a:spcBef>
                  <a:spcPct val="0"/>
                </a:spcBef>
                <a:spcAft>
                  <a:spcPct val="0"/>
                </a:spcAft>
              </a:pPr>
              <a:r>
                <a:rPr lang="en-US" sz="1600" kern="1000" spc="120" dirty="0">
                  <a:solidFill>
                    <a:srgbClr val="0A0B0A">
                      <a:lumMod val="60000"/>
                      <a:lumOff val="40000"/>
                    </a:srgbClr>
                  </a:solidFill>
                  <a:ea typeface="MS PGothic" pitchFamily="34" charset="-128"/>
                </a:rPr>
                <a:t>NETWORKS</a:t>
              </a:r>
            </a:p>
          </p:txBody>
        </p:sp>
      </p:grpSp>
      <p:grpSp>
        <p:nvGrpSpPr>
          <p:cNvPr id="15" name="Group 14"/>
          <p:cNvGrpSpPr/>
          <p:nvPr userDrawn="1"/>
        </p:nvGrpSpPr>
        <p:grpSpPr>
          <a:xfrm>
            <a:off x="9614409" y="53903"/>
            <a:ext cx="2460996" cy="6734859"/>
            <a:chOff x="7210806" y="40427"/>
            <a:chExt cx="1845747" cy="5051144"/>
          </a:xfrm>
        </p:grpSpPr>
        <p:sp>
          <p:nvSpPr>
            <p:cNvPr id="16" name="Hexagon 15"/>
            <p:cNvSpPr/>
            <p:nvPr userDrawn="1"/>
          </p:nvSpPr>
          <p:spPr>
            <a:xfrm>
              <a:off x="7259235" y="40427"/>
              <a:ext cx="947091" cy="811429"/>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17" name="Hexagon 16"/>
            <p:cNvSpPr/>
            <p:nvPr userDrawn="1"/>
          </p:nvSpPr>
          <p:spPr>
            <a:xfrm>
              <a:off x="8287044" y="371133"/>
              <a:ext cx="667269" cy="595460"/>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18" name="Hexagon 17"/>
            <p:cNvSpPr/>
            <p:nvPr userDrawn="1"/>
          </p:nvSpPr>
          <p:spPr>
            <a:xfrm>
              <a:off x="7931884" y="1531141"/>
              <a:ext cx="947091" cy="811429"/>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19" name="Hexagon 18"/>
            <p:cNvSpPr/>
            <p:nvPr userDrawn="1"/>
          </p:nvSpPr>
          <p:spPr>
            <a:xfrm>
              <a:off x="7302285" y="2992190"/>
              <a:ext cx="1124669" cy="974619"/>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20" name="Hexagon 19"/>
            <p:cNvSpPr/>
            <p:nvPr userDrawn="1"/>
          </p:nvSpPr>
          <p:spPr>
            <a:xfrm flipH="1">
              <a:off x="8550722" y="3336615"/>
              <a:ext cx="180096" cy="156068"/>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21" name="Hexagon 20"/>
            <p:cNvSpPr/>
            <p:nvPr userDrawn="1"/>
          </p:nvSpPr>
          <p:spPr>
            <a:xfrm flipH="1">
              <a:off x="7216185" y="4181532"/>
              <a:ext cx="670279" cy="591980"/>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22" name="Hexagon 21"/>
            <p:cNvSpPr/>
            <p:nvPr userDrawn="1"/>
          </p:nvSpPr>
          <p:spPr>
            <a:xfrm>
              <a:off x="7931884" y="4116952"/>
              <a:ext cx="1124669" cy="974619"/>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23" name="Hexagon 22"/>
            <p:cNvSpPr/>
            <p:nvPr userDrawn="1"/>
          </p:nvSpPr>
          <p:spPr>
            <a:xfrm>
              <a:off x="8362377" y="3707948"/>
              <a:ext cx="382762" cy="331695"/>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24" name="Hexagon 23"/>
            <p:cNvSpPr/>
            <p:nvPr userDrawn="1"/>
          </p:nvSpPr>
          <p:spPr>
            <a:xfrm>
              <a:off x="7702835" y="2601773"/>
              <a:ext cx="191382" cy="165848"/>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25" name="Hexagon 24"/>
            <p:cNvSpPr/>
            <p:nvPr userDrawn="1"/>
          </p:nvSpPr>
          <p:spPr>
            <a:xfrm>
              <a:off x="8020325" y="2435925"/>
              <a:ext cx="191382" cy="165848"/>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26" name="Hexagon 25"/>
            <p:cNvSpPr/>
            <p:nvPr userDrawn="1"/>
          </p:nvSpPr>
          <p:spPr>
            <a:xfrm>
              <a:off x="8401215" y="1311140"/>
              <a:ext cx="386281" cy="334744"/>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27" name="Hexagon 26"/>
            <p:cNvSpPr/>
            <p:nvPr userDrawn="1"/>
          </p:nvSpPr>
          <p:spPr>
            <a:xfrm flipH="1">
              <a:off x="7875702" y="4160008"/>
              <a:ext cx="180096" cy="156068"/>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28" name="Hexagon 27"/>
            <p:cNvSpPr/>
            <p:nvPr userDrawn="1"/>
          </p:nvSpPr>
          <p:spPr>
            <a:xfrm flipH="1">
              <a:off x="7210806" y="4025463"/>
              <a:ext cx="339016" cy="293785"/>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29" name="Hexagon 28"/>
            <p:cNvSpPr/>
            <p:nvPr userDrawn="1"/>
          </p:nvSpPr>
          <p:spPr>
            <a:xfrm flipH="1">
              <a:off x="7976512" y="4531343"/>
              <a:ext cx="180096" cy="156068"/>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30" name="Hexagon 29"/>
            <p:cNvSpPr/>
            <p:nvPr userDrawn="1"/>
          </p:nvSpPr>
          <p:spPr>
            <a:xfrm flipH="1">
              <a:off x="8134849" y="2529233"/>
              <a:ext cx="658030" cy="570237"/>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31" name="Hexagon 30"/>
            <p:cNvSpPr/>
            <p:nvPr userDrawn="1"/>
          </p:nvSpPr>
          <p:spPr>
            <a:xfrm flipH="1">
              <a:off x="7850817" y="2703039"/>
              <a:ext cx="383658" cy="332471"/>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32" name="Hexagon 31"/>
            <p:cNvSpPr/>
            <p:nvPr userDrawn="1"/>
          </p:nvSpPr>
          <p:spPr>
            <a:xfrm flipH="1">
              <a:off x="7706368" y="1875495"/>
              <a:ext cx="180096" cy="156068"/>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33" name="Hexagon 32"/>
            <p:cNvSpPr/>
            <p:nvPr userDrawn="1"/>
          </p:nvSpPr>
          <p:spPr>
            <a:xfrm flipH="1">
              <a:off x="7388354" y="1161440"/>
              <a:ext cx="688968" cy="597047"/>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34" name="Hexagon 33"/>
            <p:cNvSpPr/>
            <p:nvPr userDrawn="1"/>
          </p:nvSpPr>
          <p:spPr>
            <a:xfrm>
              <a:off x="7924634" y="1188348"/>
              <a:ext cx="191382" cy="165848"/>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35" name="Hexagon 34"/>
            <p:cNvSpPr/>
            <p:nvPr userDrawn="1"/>
          </p:nvSpPr>
          <p:spPr>
            <a:xfrm flipH="1">
              <a:off x="8539960" y="1045732"/>
              <a:ext cx="180096" cy="156068"/>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36" name="Hexagon 35"/>
            <p:cNvSpPr/>
            <p:nvPr userDrawn="1"/>
          </p:nvSpPr>
          <p:spPr>
            <a:xfrm flipH="1">
              <a:off x="7887191" y="753134"/>
              <a:ext cx="356278" cy="30874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gr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descr="AH-Logo_2015.pd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10031" y="6097504"/>
            <a:ext cx="1416373" cy="760496"/>
          </a:xfrm>
          <a:prstGeom prst="rect">
            <a:avLst/>
          </a:prstGeom>
        </p:spPr>
      </p:pic>
      <p:grpSp>
        <p:nvGrpSpPr>
          <p:cNvPr id="85" name="Group 84"/>
          <p:cNvGrpSpPr/>
          <p:nvPr userDrawn="1"/>
        </p:nvGrpSpPr>
        <p:grpSpPr>
          <a:xfrm>
            <a:off x="10621210" y="99676"/>
            <a:ext cx="1510868" cy="6040808"/>
            <a:chOff x="7941599" y="92985"/>
            <a:chExt cx="1133151" cy="4530606"/>
          </a:xfrm>
        </p:grpSpPr>
        <p:sp>
          <p:nvSpPr>
            <p:cNvPr id="39" name="Hexagon 38"/>
            <p:cNvSpPr/>
            <p:nvPr userDrawn="1"/>
          </p:nvSpPr>
          <p:spPr>
            <a:xfrm>
              <a:off x="8061505" y="176469"/>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41" name="Hexagon 40"/>
            <p:cNvSpPr/>
            <p:nvPr userDrawn="1"/>
          </p:nvSpPr>
          <p:spPr>
            <a:xfrm>
              <a:off x="8433509" y="960748"/>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42" name="Hexagon 41"/>
            <p:cNvSpPr/>
            <p:nvPr userDrawn="1"/>
          </p:nvSpPr>
          <p:spPr>
            <a:xfrm>
              <a:off x="7941599" y="4053195"/>
              <a:ext cx="603725" cy="523178"/>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4" name="Hexagon 53"/>
            <p:cNvSpPr/>
            <p:nvPr userDrawn="1"/>
          </p:nvSpPr>
          <p:spPr>
            <a:xfrm flipH="1">
              <a:off x="8678688" y="92985"/>
              <a:ext cx="213983" cy="18543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62" name="Hexagon 61"/>
            <p:cNvSpPr/>
            <p:nvPr userDrawn="1"/>
          </p:nvSpPr>
          <p:spPr>
            <a:xfrm>
              <a:off x="8384197" y="3294624"/>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63" name="Hexagon 62"/>
            <p:cNvSpPr/>
            <p:nvPr userDrawn="1"/>
          </p:nvSpPr>
          <p:spPr>
            <a:xfrm>
              <a:off x="8080601" y="1773493"/>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65" name="Hexagon 64"/>
            <p:cNvSpPr/>
            <p:nvPr userDrawn="1"/>
          </p:nvSpPr>
          <p:spPr>
            <a:xfrm flipH="1">
              <a:off x="8783210" y="1773493"/>
              <a:ext cx="291540" cy="25264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66" name="Hexagon 65"/>
            <p:cNvSpPr/>
            <p:nvPr userDrawn="1"/>
          </p:nvSpPr>
          <p:spPr>
            <a:xfrm flipH="1">
              <a:off x="8080601" y="3168302"/>
              <a:ext cx="291540" cy="25264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67" name="Hexagon 66"/>
            <p:cNvSpPr/>
            <p:nvPr userDrawn="1"/>
          </p:nvSpPr>
          <p:spPr>
            <a:xfrm flipH="1">
              <a:off x="8614030" y="4005742"/>
              <a:ext cx="291540" cy="25264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68" name="Hexagon 67"/>
            <p:cNvSpPr/>
            <p:nvPr userDrawn="1"/>
          </p:nvSpPr>
          <p:spPr>
            <a:xfrm flipH="1">
              <a:off x="8325372" y="994043"/>
              <a:ext cx="213983" cy="18543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69" name="Hexagon 68"/>
            <p:cNvSpPr/>
            <p:nvPr userDrawn="1"/>
          </p:nvSpPr>
          <p:spPr>
            <a:xfrm>
              <a:off x="8466186" y="2488497"/>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70" name="Hexagon 69"/>
            <p:cNvSpPr/>
            <p:nvPr userDrawn="1"/>
          </p:nvSpPr>
          <p:spPr>
            <a:xfrm flipH="1">
              <a:off x="8800065" y="455649"/>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71" name="Hexagon 70"/>
            <p:cNvSpPr/>
            <p:nvPr userDrawn="1"/>
          </p:nvSpPr>
          <p:spPr>
            <a:xfrm flipH="1">
              <a:off x="8221075" y="1471808"/>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72" name="Hexagon 71"/>
            <p:cNvSpPr/>
            <p:nvPr userDrawn="1"/>
          </p:nvSpPr>
          <p:spPr>
            <a:xfrm flipH="1">
              <a:off x="8828218" y="2908816"/>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73" name="Hexagon 72"/>
            <p:cNvSpPr/>
            <p:nvPr userDrawn="1"/>
          </p:nvSpPr>
          <p:spPr>
            <a:xfrm flipH="1">
              <a:off x="8260995" y="3781975"/>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74" name="Hexagon 73"/>
            <p:cNvSpPr/>
            <p:nvPr userDrawn="1"/>
          </p:nvSpPr>
          <p:spPr>
            <a:xfrm flipH="1">
              <a:off x="8356157" y="3092006"/>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75" name="Hexagon 74"/>
            <p:cNvSpPr/>
            <p:nvPr userDrawn="1"/>
          </p:nvSpPr>
          <p:spPr>
            <a:xfrm>
              <a:off x="8574417" y="675305"/>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76" name="Hexagon 75"/>
            <p:cNvSpPr/>
            <p:nvPr userDrawn="1"/>
          </p:nvSpPr>
          <p:spPr>
            <a:xfrm>
              <a:off x="8699742" y="1605872"/>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77" name="Hexagon 76"/>
            <p:cNvSpPr/>
            <p:nvPr userDrawn="1"/>
          </p:nvSpPr>
          <p:spPr>
            <a:xfrm>
              <a:off x="8254792" y="2394061"/>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78" name="Hexagon 77"/>
            <p:cNvSpPr/>
            <p:nvPr userDrawn="1"/>
          </p:nvSpPr>
          <p:spPr>
            <a:xfrm>
              <a:off x="8828218" y="4005977"/>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79" name="Hexagon 78"/>
            <p:cNvSpPr/>
            <p:nvPr userDrawn="1"/>
          </p:nvSpPr>
          <p:spPr>
            <a:xfrm>
              <a:off x="8524980" y="4529155"/>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80" name="Hexagon 79"/>
            <p:cNvSpPr/>
            <p:nvPr userDrawn="1"/>
          </p:nvSpPr>
          <p:spPr>
            <a:xfrm>
              <a:off x="8231225" y="3734757"/>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81" name="Hexagon 80"/>
            <p:cNvSpPr/>
            <p:nvPr userDrawn="1"/>
          </p:nvSpPr>
          <p:spPr>
            <a:xfrm>
              <a:off x="8222516" y="3042880"/>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82" name="Hexagon 81"/>
            <p:cNvSpPr/>
            <p:nvPr userDrawn="1"/>
          </p:nvSpPr>
          <p:spPr>
            <a:xfrm>
              <a:off x="8750602" y="2213626"/>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83" name="Hexagon 82"/>
            <p:cNvSpPr/>
            <p:nvPr userDrawn="1"/>
          </p:nvSpPr>
          <p:spPr>
            <a:xfrm flipH="1">
              <a:off x="8221075" y="2631425"/>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84" name="Hexagon 83"/>
            <p:cNvSpPr/>
            <p:nvPr userDrawn="1"/>
          </p:nvSpPr>
          <p:spPr>
            <a:xfrm flipH="1">
              <a:off x="8879173" y="796127"/>
              <a:ext cx="90251" cy="78210"/>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grpSp>
      <p:sp>
        <p:nvSpPr>
          <p:cNvPr id="3" name="Content Placeholder 2"/>
          <p:cNvSpPr>
            <a:spLocks noGrp="1"/>
          </p:cNvSpPr>
          <p:nvPr>
            <p:ph idx="1" hasCustomPrompt="1"/>
          </p:nvPr>
        </p:nvSpPr>
        <p:spPr>
          <a:xfrm>
            <a:off x="609600" y="1502214"/>
            <a:ext cx="10969923" cy="4749455"/>
          </a:xfrm>
        </p:spPr>
        <p:txBody>
          <a:bodyPr/>
          <a:lstStyle>
            <a:lvl1pPr>
              <a:defRPr sz="2667"/>
            </a:lvl1pPr>
            <a:lvl2pPr marL="611702" indent="-319609">
              <a:lnSpc>
                <a:spcPct val="90000"/>
              </a:lnSpc>
              <a:buSzPct val="153000"/>
              <a:buFont typeface="Arial" panose="020B0604020202020204" pitchFamily="34" charset="0"/>
              <a:buChar char="›"/>
              <a:defRPr/>
            </a:lvl2pPr>
            <a:lvl3pPr marL="833946" indent="-222245">
              <a:lnSpc>
                <a:spcPct val="90000"/>
              </a:lnSpc>
              <a:buFont typeface="Lucida Grande"/>
              <a:buChar char="­"/>
              <a:defRPr sz="2400"/>
            </a:lvl3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lvl1pPr>
              <a:defRPr sz="1333"/>
            </a:lvl1pPr>
          </a:lstStyle>
          <a:p>
            <a:r>
              <a:rPr lang="en-US" dirty="0">
                <a:solidFill>
                  <a:srgbClr val="BFBFBF"/>
                </a:solidFill>
              </a:rPr>
              <a:t>©2017 Aerohive Networks Confidential </a:t>
            </a:r>
          </a:p>
        </p:txBody>
      </p:sp>
      <p:sp>
        <p:nvSpPr>
          <p:cNvPr id="6" name="Slide Number Placeholder 5"/>
          <p:cNvSpPr>
            <a:spLocks noGrp="1"/>
          </p:cNvSpPr>
          <p:nvPr>
            <p:ph type="sldNum" sz="quarter" idx="12"/>
          </p:nvPr>
        </p:nvSpPr>
        <p:spPr/>
        <p:txBody>
          <a:bodyPr/>
          <a:lstStyle/>
          <a:p>
            <a:fld id="{EEDC9DD2-D670-044B-B8EE-3E3AFC2EEB9B}" type="slidenum">
              <a:rPr lang="en-US" smtClean="0">
                <a:solidFill>
                  <a:srgbClr val="3074AE">
                    <a:tint val="75000"/>
                  </a:srgbClr>
                </a:solidFill>
              </a:rPr>
              <a:pPr/>
              <a:t>‹#›</a:t>
            </a:fld>
            <a:endParaRPr lang="en-US" dirty="0">
              <a:solidFill>
                <a:srgbClr val="3074AE">
                  <a:tint val="75000"/>
                </a:srgbClr>
              </a:solidFill>
            </a:endParaRPr>
          </a:p>
        </p:txBody>
      </p:sp>
      <p:sp>
        <p:nvSpPr>
          <p:cNvPr id="2" name="Title 1"/>
          <p:cNvSpPr>
            <a:spLocks noGrp="1"/>
          </p:cNvSpPr>
          <p:nvPr>
            <p:ph type="title"/>
          </p:nvPr>
        </p:nvSpPr>
        <p:spPr>
          <a:xfrm>
            <a:off x="609600" y="123980"/>
            <a:ext cx="10969923" cy="1325033"/>
          </a:xfrm>
        </p:spPr>
        <p:txBody>
          <a:bodyPr>
            <a:normAutofit/>
          </a:bodyPr>
          <a:lstStyle>
            <a:lvl1pPr>
              <a:defRPr sz="4267"/>
            </a:lvl1pPr>
          </a:lstStyle>
          <a:p>
            <a:r>
              <a:rPr lang="en-US"/>
              <a:t>Click to edit Master title style</a:t>
            </a:r>
            <a:endParaRPr lang="en-US" dirty="0"/>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with Bar">
    <p:spTree>
      <p:nvGrpSpPr>
        <p:cNvPr id="1" name=""/>
        <p:cNvGrpSpPr/>
        <p:nvPr/>
      </p:nvGrpSpPr>
      <p:grpSpPr>
        <a:xfrm>
          <a:off x="0" y="0"/>
          <a:ext cx="0" cy="0"/>
          <a:chOff x="0" y="0"/>
          <a:chExt cx="0" cy="0"/>
        </a:xfrm>
      </p:grpSpPr>
      <p:sp>
        <p:nvSpPr>
          <p:cNvPr id="5" name="Rectangle 4"/>
          <p:cNvSpPr/>
          <p:nvPr userDrawn="1"/>
        </p:nvSpPr>
        <p:spPr>
          <a:xfrm>
            <a:off x="0" y="1"/>
            <a:ext cx="12192000" cy="1548332"/>
          </a:xfrm>
          <a:prstGeom prst="rect">
            <a:avLst/>
          </a:prstGeom>
          <a:solidFill>
            <a:srgbClr val="3878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3" name="Footer Placeholder 2"/>
          <p:cNvSpPr>
            <a:spLocks noGrp="1"/>
          </p:cNvSpPr>
          <p:nvPr>
            <p:ph type="ftr" sz="quarter" idx="10"/>
          </p:nvPr>
        </p:nvSpPr>
        <p:spPr/>
        <p:txBody>
          <a:bodyPr/>
          <a:lstStyle/>
          <a:p>
            <a:r>
              <a:rPr lang="en-US" dirty="0">
                <a:solidFill>
                  <a:srgbClr val="BFBFBF"/>
                </a:solidFill>
              </a:rPr>
              <a:t>©2017 Aerohive Networks Confidential </a:t>
            </a:r>
          </a:p>
        </p:txBody>
      </p:sp>
      <p:sp>
        <p:nvSpPr>
          <p:cNvPr id="4" name="Slide Number Placeholder 3"/>
          <p:cNvSpPr>
            <a:spLocks noGrp="1"/>
          </p:cNvSpPr>
          <p:nvPr>
            <p:ph type="sldNum" sz="quarter" idx="11"/>
          </p:nvPr>
        </p:nvSpPr>
        <p:spPr/>
        <p:txBody>
          <a:bodyPr/>
          <a:lstStyle/>
          <a:p>
            <a:fld id="{EEDC9DD2-D670-044B-B8EE-3E3AFC2EEB9B}" type="slidenum">
              <a:rPr lang="en-US" smtClean="0">
                <a:solidFill>
                  <a:srgbClr val="3074AE">
                    <a:tint val="75000"/>
                  </a:srgbClr>
                </a:solidFill>
              </a:rPr>
              <a:pPr/>
              <a:t>‹#›</a:t>
            </a:fld>
            <a:endParaRPr lang="en-US" dirty="0">
              <a:solidFill>
                <a:srgbClr val="3074AE">
                  <a:tint val="75000"/>
                </a:srgbClr>
              </a:solidFill>
            </a:endParaRPr>
          </a:p>
        </p:txBody>
      </p:sp>
      <p:sp>
        <p:nvSpPr>
          <p:cNvPr id="40" name="Content Placeholder 2"/>
          <p:cNvSpPr>
            <a:spLocks noGrp="1"/>
          </p:cNvSpPr>
          <p:nvPr>
            <p:ph idx="1" hasCustomPrompt="1"/>
          </p:nvPr>
        </p:nvSpPr>
        <p:spPr>
          <a:xfrm>
            <a:off x="609600" y="1619265"/>
            <a:ext cx="10969923" cy="4650136"/>
          </a:xfrm>
        </p:spPr>
        <p:txBody>
          <a:bodyPr/>
          <a:lstStyle>
            <a:lvl2pPr marL="611702" indent="-319609">
              <a:lnSpc>
                <a:spcPct val="90000"/>
              </a:lnSpc>
              <a:buSzPct val="153000"/>
              <a:buFont typeface="Arial" panose="020B0604020202020204" pitchFamily="34" charset="0"/>
              <a:buChar char="›"/>
              <a:defRPr/>
            </a:lvl2pPr>
            <a:lvl3pPr marL="833946" indent="-222245">
              <a:lnSpc>
                <a:spcPct val="90000"/>
              </a:lnSpc>
              <a:buFont typeface="Lucida Grande"/>
              <a:buChar char="­"/>
              <a:defRPr sz="2400"/>
            </a:lvl3pPr>
          </a:lstStyle>
          <a:p>
            <a:pPr lvl="0"/>
            <a:r>
              <a:rPr lang="en-US" dirty="0"/>
              <a:t>Click To edit Master text styles</a:t>
            </a:r>
          </a:p>
          <a:p>
            <a:pPr lvl="1"/>
            <a:r>
              <a:rPr lang="en-US" dirty="0"/>
              <a:t>Second level</a:t>
            </a:r>
          </a:p>
          <a:p>
            <a:pPr lvl="2"/>
            <a:r>
              <a:rPr lang="en-US" dirty="0"/>
              <a:t>Third level</a:t>
            </a:r>
          </a:p>
        </p:txBody>
      </p:sp>
      <p:pic>
        <p:nvPicPr>
          <p:cNvPr id="41" name="Picture 40" descr="AH-Logo_2015.pd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10031" y="6097504"/>
            <a:ext cx="1416373" cy="760496"/>
          </a:xfrm>
          <a:prstGeom prst="rect">
            <a:avLst/>
          </a:prstGeom>
        </p:spPr>
      </p:pic>
      <p:grpSp>
        <p:nvGrpSpPr>
          <p:cNvPr id="35" name="Group 34"/>
          <p:cNvGrpSpPr/>
          <p:nvPr userDrawn="1"/>
        </p:nvGrpSpPr>
        <p:grpSpPr>
          <a:xfrm>
            <a:off x="10621210" y="99676"/>
            <a:ext cx="1510868" cy="6040808"/>
            <a:chOff x="7941599" y="92985"/>
            <a:chExt cx="1133151" cy="4530606"/>
          </a:xfrm>
        </p:grpSpPr>
        <p:sp>
          <p:nvSpPr>
            <p:cNvPr id="36" name="Hexagon 35"/>
            <p:cNvSpPr/>
            <p:nvPr userDrawn="1"/>
          </p:nvSpPr>
          <p:spPr>
            <a:xfrm>
              <a:off x="8061505" y="176469"/>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37" name="Hexagon 36"/>
            <p:cNvSpPr/>
            <p:nvPr userDrawn="1"/>
          </p:nvSpPr>
          <p:spPr>
            <a:xfrm>
              <a:off x="8433509" y="960748"/>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38" name="Hexagon 37"/>
            <p:cNvSpPr/>
            <p:nvPr userDrawn="1"/>
          </p:nvSpPr>
          <p:spPr>
            <a:xfrm>
              <a:off x="7941599" y="4053195"/>
              <a:ext cx="603725" cy="523178"/>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39" name="Hexagon 38"/>
            <p:cNvSpPr/>
            <p:nvPr userDrawn="1"/>
          </p:nvSpPr>
          <p:spPr>
            <a:xfrm flipH="1">
              <a:off x="8678688" y="92985"/>
              <a:ext cx="213983" cy="18543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42" name="Hexagon 41"/>
            <p:cNvSpPr/>
            <p:nvPr userDrawn="1"/>
          </p:nvSpPr>
          <p:spPr>
            <a:xfrm>
              <a:off x="8384197" y="3294624"/>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43" name="Hexagon 42"/>
            <p:cNvSpPr/>
            <p:nvPr userDrawn="1"/>
          </p:nvSpPr>
          <p:spPr>
            <a:xfrm>
              <a:off x="8080601" y="1773493"/>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44" name="Hexagon 43"/>
            <p:cNvSpPr/>
            <p:nvPr userDrawn="1"/>
          </p:nvSpPr>
          <p:spPr>
            <a:xfrm flipH="1">
              <a:off x="8783210" y="1773493"/>
              <a:ext cx="291540" cy="25264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45" name="Hexagon 44"/>
            <p:cNvSpPr/>
            <p:nvPr userDrawn="1"/>
          </p:nvSpPr>
          <p:spPr>
            <a:xfrm flipH="1">
              <a:off x="8080601" y="3168302"/>
              <a:ext cx="291540" cy="25264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46" name="Hexagon 45"/>
            <p:cNvSpPr/>
            <p:nvPr userDrawn="1"/>
          </p:nvSpPr>
          <p:spPr>
            <a:xfrm flipH="1">
              <a:off x="8614030" y="4005742"/>
              <a:ext cx="291540" cy="25264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47" name="Hexagon 46"/>
            <p:cNvSpPr/>
            <p:nvPr userDrawn="1"/>
          </p:nvSpPr>
          <p:spPr>
            <a:xfrm flipH="1">
              <a:off x="8325372" y="994043"/>
              <a:ext cx="213983" cy="18543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48" name="Hexagon 47"/>
            <p:cNvSpPr/>
            <p:nvPr userDrawn="1"/>
          </p:nvSpPr>
          <p:spPr>
            <a:xfrm>
              <a:off x="8466186" y="2488497"/>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49" name="Hexagon 48"/>
            <p:cNvSpPr/>
            <p:nvPr userDrawn="1"/>
          </p:nvSpPr>
          <p:spPr>
            <a:xfrm flipH="1">
              <a:off x="8800065" y="455649"/>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0" name="Hexagon 49"/>
            <p:cNvSpPr/>
            <p:nvPr userDrawn="1"/>
          </p:nvSpPr>
          <p:spPr>
            <a:xfrm flipH="1">
              <a:off x="8221075" y="1471808"/>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1" name="Hexagon 50"/>
            <p:cNvSpPr/>
            <p:nvPr userDrawn="1"/>
          </p:nvSpPr>
          <p:spPr>
            <a:xfrm flipH="1">
              <a:off x="8828218" y="2908816"/>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2" name="Hexagon 51"/>
            <p:cNvSpPr/>
            <p:nvPr userDrawn="1"/>
          </p:nvSpPr>
          <p:spPr>
            <a:xfrm flipH="1">
              <a:off x="8260995" y="3781975"/>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3" name="Hexagon 52"/>
            <p:cNvSpPr/>
            <p:nvPr userDrawn="1"/>
          </p:nvSpPr>
          <p:spPr>
            <a:xfrm flipH="1">
              <a:off x="8356157" y="3092006"/>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4" name="Hexagon 53"/>
            <p:cNvSpPr/>
            <p:nvPr userDrawn="1"/>
          </p:nvSpPr>
          <p:spPr>
            <a:xfrm>
              <a:off x="8574417" y="675305"/>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5" name="Hexagon 54"/>
            <p:cNvSpPr/>
            <p:nvPr userDrawn="1"/>
          </p:nvSpPr>
          <p:spPr>
            <a:xfrm>
              <a:off x="8699742" y="1605872"/>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6" name="Hexagon 55"/>
            <p:cNvSpPr/>
            <p:nvPr userDrawn="1"/>
          </p:nvSpPr>
          <p:spPr>
            <a:xfrm>
              <a:off x="8254792" y="2394061"/>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7" name="Hexagon 56"/>
            <p:cNvSpPr/>
            <p:nvPr userDrawn="1"/>
          </p:nvSpPr>
          <p:spPr>
            <a:xfrm>
              <a:off x="8828218" y="4005977"/>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8" name="Hexagon 57"/>
            <p:cNvSpPr/>
            <p:nvPr userDrawn="1"/>
          </p:nvSpPr>
          <p:spPr>
            <a:xfrm>
              <a:off x="8524980" y="4529155"/>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9" name="Hexagon 58"/>
            <p:cNvSpPr/>
            <p:nvPr userDrawn="1"/>
          </p:nvSpPr>
          <p:spPr>
            <a:xfrm>
              <a:off x="8231225" y="3734757"/>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60" name="Hexagon 59"/>
            <p:cNvSpPr/>
            <p:nvPr userDrawn="1"/>
          </p:nvSpPr>
          <p:spPr>
            <a:xfrm>
              <a:off x="8222516" y="3042880"/>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61" name="Hexagon 60"/>
            <p:cNvSpPr/>
            <p:nvPr userDrawn="1"/>
          </p:nvSpPr>
          <p:spPr>
            <a:xfrm>
              <a:off x="8750602" y="2213626"/>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62" name="Hexagon 61"/>
            <p:cNvSpPr/>
            <p:nvPr userDrawn="1"/>
          </p:nvSpPr>
          <p:spPr>
            <a:xfrm flipH="1">
              <a:off x="8221075" y="2631425"/>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63" name="Hexagon 62"/>
            <p:cNvSpPr/>
            <p:nvPr userDrawn="1"/>
          </p:nvSpPr>
          <p:spPr>
            <a:xfrm flipH="1">
              <a:off x="8879173" y="796127"/>
              <a:ext cx="90251" cy="78210"/>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grpSp>
      <p:sp>
        <p:nvSpPr>
          <p:cNvPr id="2" name="Title 1"/>
          <p:cNvSpPr>
            <a:spLocks noGrp="1"/>
          </p:cNvSpPr>
          <p:nvPr>
            <p:ph type="title"/>
          </p:nvPr>
        </p:nvSpPr>
        <p:spPr>
          <a:xfrm>
            <a:off x="609600" y="123980"/>
            <a:ext cx="10972800" cy="1424352"/>
          </a:xfrm>
        </p:spPr>
        <p:txBody>
          <a:bodyPr>
            <a:normAutofit/>
          </a:bodyPr>
          <a:lstStyle>
            <a:lvl1pPr>
              <a:defRPr sz="4267">
                <a:solidFill>
                  <a:srgbClr val="FFFFFF"/>
                </a:solidFill>
              </a:defRPr>
            </a:lvl1pPr>
          </a:lstStyle>
          <a:p>
            <a:r>
              <a:rPr lang="en-US"/>
              <a:t>Click to edit Master title style</a:t>
            </a:r>
            <a:endParaRPr lang="en-US" dirty="0"/>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8465" y="1626353"/>
            <a:ext cx="5384800" cy="4525433"/>
          </a:xfrm>
        </p:spPr>
        <p:txBody>
          <a:bodyPr/>
          <a:lstStyle>
            <a:lvl1pPr>
              <a:defRPr sz="2667"/>
            </a:lvl1pPr>
            <a:lvl2pPr marL="452955" indent="-298443" defTabSz="535504">
              <a:lnSpc>
                <a:spcPct val="90000"/>
              </a:lnSpc>
              <a:buSzPct val="150000"/>
              <a:buFont typeface="Arial" panose="020B0604020202020204" pitchFamily="34" charset="0"/>
              <a:buChar char="›"/>
              <a:defRPr sz="2667"/>
            </a:lvl2pPr>
            <a:lvl3pPr marL="761981" indent="-304792">
              <a:lnSpc>
                <a:spcPct val="90000"/>
              </a:lnSpc>
              <a:buFont typeface="Lucida Grande"/>
              <a:buChar cha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p:txBody>
      </p:sp>
      <p:sp>
        <p:nvSpPr>
          <p:cNvPr id="6" name="Footer Placeholder 5"/>
          <p:cNvSpPr>
            <a:spLocks noGrp="1"/>
          </p:cNvSpPr>
          <p:nvPr>
            <p:ph type="ftr" sz="quarter" idx="11"/>
          </p:nvPr>
        </p:nvSpPr>
        <p:spPr/>
        <p:txBody>
          <a:bodyPr/>
          <a:lstStyle>
            <a:lvl1pPr>
              <a:defRPr sz="1333"/>
            </a:lvl1pPr>
          </a:lstStyle>
          <a:p>
            <a:r>
              <a:rPr lang="en-US" dirty="0">
                <a:solidFill>
                  <a:srgbClr val="BFBFBF"/>
                </a:solidFill>
              </a:rPr>
              <a:t>©2017 Aerohive Networks Confidential </a:t>
            </a:r>
          </a:p>
        </p:txBody>
      </p:sp>
      <p:sp>
        <p:nvSpPr>
          <p:cNvPr id="7" name="Slide Number Placeholder 6"/>
          <p:cNvSpPr>
            <a:spLocks noGrp="1"/>
          </p:cNvSpPr>
          <p:nvPr>
            <p:ph type="sldNum" sz="quarter" idx="12"/>
          </p:nvPr>
        </p:nvSpPr>
        <p:spPr/>
        <p:txBody>
          <a:bodyPr/>
          <a:lstStyle/>
          <a:p>
            <a:fld id="{EEDC9DD2-D670-044B-B8EE-3E3AFC2EEB9B}" type="slidenum">
              <a:rPr lang="en-US" smtClean="0">
                <a:solidFill>
                  <a:srgbClr val="3074AE">
                    <a:tint val="75000"/>
                  </a:srgbClr>
                </a:solidFill>
              </a:rPr>
              <a:pPr/>
              <a:t>‹#›</a:t>
            </a:fld>
            <a:endParaRPr lang="en-US" dirty="0">
              <a:solidFill>
                <a:srgbClr val="3074AE">
                  <a:tint val="75000"/>
                </a:srgbClr>
              </a:solidFill>
            </a:endParaRPr>
          </a:p>
        </p:txBody>
      </p:sp>
      <p:sp>
        <p:nvSpPr>
          <p:cNvPr id="9" name="Content Placeholder 2"/>
          <p:cNvSpPr>
            <a:spLocks noGrp="1"/>
          </p:cNvSpPr>
          <p:nvPr>
            <p:ph sz="half" idx="13"/>
          </p:nvPr>
        </p:nvSpPr>
        <p:spPr>
          <a:xfrm>
            <a:off x="6206465" y="1626353"/>
            <a:ext cx="5384800" cy="4525433"/>
          </a:xfrm>
        </p:spPr>
        <p:txBody>
          <a:bodyPr/>
          <a:lstStyle>
            <a:lvl1pPr>
              <a:defRPr sz="2667"/>
            </a:lvl1pPr>
            <a:lvl2pPr marL="452955" indent="-298443" defTabSz="535504">
              <a:lnSpc>
                <a:spcPct val="90000"/>
              </a:lnSpc>
              <a:buFont typeface="Arial" panose="020B0604020202020204" pitchFamily="34" charset="0"/>
              <a:buChar char="›"/>
              <a:defRPr sz="2667"/>
            </a:lvl2pPr>
            <a:lvl3pPr marL="761981" indent="-304792">
              <a:lnSpc>
                <a:spcPct val="90000"/>
              </a:lnSpc>
              <a:buFont typeface="Lucida Grande"/>
              <a:buChar cha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p:txBody>
      </p:sp>
      <p:pic>
        <p:nvPicPr>
          <p:cNvPr id="44" name="Picture 43" descr="AH-Logo_2015.pd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10031" y="6097504"/>
            <a:ext cx="1416373" cy="760496"/>
          </a:xfrm>
          <a:prstGeom prst="rect">
            <a:avLst/>
          </a:prstGeom>
        </p:spPr>
      </p:pic>
      <p:grpSp>
        <p:nvGrpSpPr>
          <p:cNvPr id="38" name="Group 37"/>
          <p:cNvGrpSpPr/>
          <p:nvPr userDrawn="1"/>
        </p:nvGrpSpPr>
        <p:grpSpPr>
          <a:xfrm>
            <a:off x="10621210" y="99676"/>
            <a:ext cx="1510868" cy="6040808"/>
            <a:chOff x="7941599" y="92985"/>
            <a:chExt cx="1133151" cy="4530606"/>
          </a:xfrm>
        </p:grpSpPr>
        <p:sp>
          <p:nvSpPr>
            <p:cNvPr id="39" name="Hexagon 38"/>
            <p:cNvSpPr/>
            <p:nvPr userDrawn="1"/>
          </p:nvSpPr>
          <p:spPr>
            <a:xfrm>
              <a:off x="8061505" y="176469"/>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40" name="Hexagon 39"/>
            <p:cNvSpPr/>
            <p:nvPr userDrawn="1"/>
          </p:nvSpPr>
          <p:spPr>
            <a:xfrm>
              <a:off x="8433509" y="960748"/>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41" name="Hexagon 40"/>
            <p:cNvSpPr/>
            <p:nvPr userDrawn="1"/>
          </p:nvSpPr>
          <p:spPr>
            <a:xfrm>
              <a:off x="7941599" y="4053195"/>
              <a:ext cx="603725" cy="523178"/>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42" name="Hexagon 41"/>
            <p:cNvSpPr/>
            <p:nvPr userDrawn="1"/>
          </p:nvSpPr>
          <p:spPr>
            <a:xfrm flipH="1">
              <a:off x="8678688" y="92985"/>
              <a:ext cx="213983" cy="18543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43" name="Hexagon 42"/>
            <p:cNvSpPr/>
            <p:nvPr userDrawn="1"/>
          </p:nvSpPr>
          <p:spPr>
            <a:xfrm>
              <a:off x="8384197" y="3294624"/>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45" name="Hexagon 44"/>
            <p:cNvSpPr/>
            <p:nvPr userDrawn="1"/>
          </p:nvSpPr>
          <p:spPr>
            <a:xfrm>
              <a:off x="8080601" y="1773493"/>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46" name="Hexagon 45"/>
            <p:cNvSpPr/>
            <p:nvPr userDrawn="1"/>
          </p:nvSpPr>
          <p:spPr>
            <a:xfrm flipH="1">
              <a:off x="8783210" y="1773493"/>
              <a:ext cx="291540" cy="25264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47" name="Hexagon 46"/>
            <p:cNvSpPr/>
            <p:nvPr userDrawn="1"/>
          </p:nvSpPr>
          <p:spPr>
            <a:xfrm flipH="1">
              <a:off x="8080601" y="3168302"/>
              <a:ext cx="291540" cy="25264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48" name="Hexagon 47"/>
            <p:cNvSpPr/>
            <p:nvPr userDrawn="1"/>
          </p:nvSpPr>
          <p:spPr>
            <a:xfrm flipH="1">
              <a:off x="8614030" y="4005742"/>
              <a:ext cx="291540" cy="25264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49" name="Hexagon 48"/>
            <p:cNvSpPr/>
            <p:nvPr userDrawn="1"/>
          </p:nvSpPr>
          <p:spPr>
            <a:xfrm flipH="1">
              <a:off x="8325372" y="994043"/>
              <a:ext cx="213983" cy="18543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0" name="Hexagon 49"/>
            <p:cNvSpPr/>
            <p:nvPr userDrawn="1"/>
          </p:nvSpPr>
          <p:spPr>
            <a:xfrm>
              <a:off x="8466186" y="2488497"/>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1" name="Hexagon 50"/>
            <p:cNvSpPr/>
            <p:nvPr userDrawn="1"/>
          </p:nvSpPr>
          <p:spPr>
            <a:xfrm flipH="1">
              <a:off x="8800065" y="455649"/>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2" name="Hexagon 51"/>
            <p:cNvSpPr/>
            <p:nvPr userDrawn="1"/>
          </p:nvSpPr>
          <p:spPr>
            <a:xfrm flipH="1">
              <a:off x="8221075" y="1471808"/>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3" name="Hexagon 52"/>
            <p:cNvSpPr/>
            <p:nvPr userDrawn="1"/>
          </p:nvSpPr>
          <p:spPr>
            <a:xfrm flipH="1">
              <a:off x="8828218" y="2908816"/>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4" name="Hexagon 53"/>
            <p:cNvSpPr/>
            <p:nvPr userDrawn="1"/>
          </p:nvSpPr>
          <p:spPr>
            <a:xfrm flipH="1">
              <a:off x="8260995" y="3781975"/>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5" name="Hexagon 54"/>
            <p:cNvSpPr/>
            <p:nvPr userDrawn="1"/>
          </p:nvSpPr>
          <p:spPr>
            <a:xfrm flipH="1">
              <a:off x="8356157" y="3092006"/>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6" name="Hexagon 55"/>
            <p:cNvSpPr/>
            <p:nvPr userDrawn="1"/>
          </p:nvSpPr>
          <p:spPr>
            <a:xfrm>
              <a:off x="8574417" y="675305"/>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7" name="Hexagon 56"/>
            <p:cNvSpPr/>
            <p:nvPr userDrawn="1"/>
          </p:nvSpPr>
          <p:spPr>
            <a:xfrm>
              <a:off x="8699742" y="1605872"/>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8" name="Hexagon 57"/>
            <p:cNvSpPr/>
            <p:nvPr userDrawn="1"/>
          </p:nvSpPr>
          <p:spPr>
            <a:xfrm>
              <a:off x="8254792" y="2394061"/>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9" name="Hexagon 58"/>
            <p:cNvSpPr/>
            <p:nvPr userDrawn="1"/>
          </p:nvSpPr>
          <p:spPr>
            <a:xfrm>
              <a:off x="8828218" y="4005977"/>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60" name="Hexagon 59"/>
            <p:cNvSpPr/>
            <p:nvPr userDrawn="1"/>
          </p:nvSpPr>
          <p:spPr>
            <a:xfrm>
              <a:off x="8524980" y="4529155"/>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61" name="Hexagon 60"/>
            <p:cNvSpPr/>
            <p:nvPr userDrawn="1"/>
          </p:nvSpPr>
          <p:spPr>
            <a:xfrm>
              <a:off x="8231225" y="3734757"/>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62" name="Hexagon 61"/>
            <p:cNvSpPr/>
            <p:nvPr userDrawn="1"/>
          </p:nvSpPr>
          <p:spPr>
            <a:xfrm>
              <a:off x="8222516" y="3042880"/>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63" name="Hexagon 62"/>
            <p:cNvSpPr/>
            <p:nvPr userDrawn="1"/>
          </p:nvSpPr>
          <p:spPr>
            <a:xfrm>
              <a:off x="8750602" y="2213626"/>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64" name="Hexagon 63"/>
            <p:cNvSpPr/>
            <p:nvPr userDrawn="1"/>
          </p:nvSpPr>
          <p:spPr>
            <a:xfrm flipH="1">
              <a:off x="8221075" y="2631425"/>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65" name="Hexagon 64"/>
            <p:cNvSpPr/>
            <p:nvPr userDrawn="1"/>
          </p:nvSpPr>
          <p:spPr>
            <a:xfrm flipH="1">
              <a:off x="8879173" y="796127"/>
              <a:ext cx="90251" cy="78210"/>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grpSp>
      <p:sp>
        <p:nvSpPr>
          <p:cNvPr id="2" name="Title 1"/>
          <p:cNvSpPr>
            <a:spLocks noGrp="1"/>
          </p:cNvSpPr>
          <p:nvPr>
            <p:ph type="title"/>
          </p:nvPr>
        </p:nvSpPr>
        <p:spPr>
          <a:xfrm>
            <a:off x="609600" y="123980"/>
            <a:ext cx="10972800" cy="1387105"/>
          </a:xfrm>
        </p:spPr>
        <p:txBody>
          <a:bodyPr/>
          <a:lstStyle/>
          <a:p>
            <a:r>
              <a:rPr lang="en-US"/>
              <a:t>Click to edit Master title style</a:t>
            </a:r>
            <a:endParaRPr lang="en-US" dirty="0"/>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with Bar">
    <p:spTree>
      <p:nvGrpSpPr>
        <p:cNvPr id="1" name=""/>
        <p:cNvGrpSpPr/>
        <p:nvPr/>
      </p:nvGrpSpPr>
      <p:grpSpPr>
        <a:xfrm>
          <a:off x="0" y="0"/>
          <a:ext cx="0" cy="0"/>
          <a:chOff x="0" y="0"/>
          <a:chExt cx="0" cy="0"/>
        </a:xfrm>
      </p:grpSpPr>
      <p:sp>
        <p:nvSpPr>
          <p:cNvPr id="7" name="Rectangle 6"/>
          <p:cNvSpPr/>
          <p:nvPr userDrawn="1"/>
        </p:nvSpPr>
        <p:spPr>
          <a:xfrm>
            <a:off x="0" y="0"/>
            <a:ext cx="12192000" cy="1599752"/>
          </a:xfrm>
          <a:prstGeom prst="rect">
            <a:avLst/>
          </a:prstGeom>
          <a:solidFill>
            <a:srgbClr val="3878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3" name="Footer Placeholder 2"/>
          <p:cNvSpPr>
            <a:spLocks noGrp="1"/>
          </p:cNvSpPr>
          <p:nvPr>
            <p:ph type="ftr" sz="quarter" idx="10"/>
          </p:nvPr>
        </p:nvSpPr>
        <p:spPr/>
        <p:txBody>
          <a:bodyPr/>
          <a:lstStyle/>
          <a:p>
            <a:r>
              <a:rPr lang="en-US" dirty="0">
                <a:solidFill>
                  <a:srgbClr val="BFBFBF"/>
                </a:solidFill>
              </a:rPr>
              <a:t>©2017 Aerohive Networks Confidential </a:t>
            </a:r>
          </a:p>
        </p:txBody>
      </p:sp>
      <p:sp>
        <p:nvSpPr>
          <p:cNvPr id="4" name="Slide Number Placeholder 3"/>
          <p:cNvSpPr>
            <a:spLocks noGrp="1"/>
          </p:cNvSpPr>
          <p:nvPr>
            <p:ph type="sldNum" sz="quarter" idx="11"/>
          </p:nvPr>
        </p:nvSpPr>
        <p:spPr/>
        <p:txBody>
          <a:bodyPr/>
          <a:lstStyle/>
          <a:p>
            <a:fld id="{EEDC9DD2-D670-044B-B8EE-3E3AFC2EEB9B}" type="slidenum">
              <a:rPr lang="en-US" smtClean="0">
                <a:solidFill>
                  <a:srgbClr val="3074AE">
                    <a:tint val="75000"/>
                  </a:srgbClr>
                </a:solidFill>
              </a:rPr>
              <a:pPr/>
              <a:t>‹#›</a:t>
            </a:fld>
            <a:endParaRPr lang="en-US" dirty="0">
              <a:solidFill>
                <a:srgbClr val="3074AE">
                  <a:tint val="75000"/>
                </a:srgbClr>
              </a:solidFill>
            </a:endParaRPr>
          </a:p>
        </p:txBody>
      </p:sp>
      <p:sp>
        <p:nvSpPr>
          <p:cNvPr id="5" name="Content Placeholder 2"/>
          <p:cNvSpPr>
            <a:spLocks noGrp="1"/>
          </p:cNvSpPr>
          <p:nvPr>
            <p:ph sz="half" idx="1"/>
          </p:nvPr>
        </p:nvSpPr>
        <p:spPr>
          <a:xfrm>
            <a:off x="609600" y="1679553"/>
            <a:ext cx="5384800" cy="4525433"/>
          </a:xfrm>
        </p:spPr>
        <p:txBody>
          <a:bodyPr/>
          <a:lstStyle>
            <a:lvl1pPr>
              <a:defRPr sz="2667"/>
            </a:lvl1pPr>
            <a:lvl2pPr marL="452955" indent="-298443" defTabSz="535504">
              <a:lnSpc>
                <a:spcPct val="90000"/>
              </a:lnSpc>
              <a:buFont typeface="Arial" panose="020B0604020202020204" pitchFamily="34" charset="0"/>
              <a:buChar char="›"/>
              <a:defRPr sz="2667"/>
            </a:lvl2pPr>
            <a:lvl3pPr marL="761981" indent="-304792">
              <a:lnSpc>
                <a:spcPct val="90000"/>
              </a:lnSpc>
              <a:buFont typeface="Lucida Grande"/>
              <a:buChar cha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p:txBody>
      </p:sp>
      <p:sp>
        <p:nvSpPr>
          <p:cNvPr id="6" name="Content Placeholder 2"/>
          <p:cNvSpPr>
            <a:spLocks noGrp="1"/>
          </p:cNvSpPr>
          <p:nvPr>
            <p:ph sz="half" idx="13"/>
          </p:nvPr>
        </p:nvSpPr>
        <p:spPr>
          <a:xfrm>
            <a:off x="6197600" y="1679553"/>
            <a:ext cx="5384800" cy="4525433"/>
          </a:xfrm>
        </p:spPr>
        <p:txBody>
          <a:bodyPr/>
          <a:lstStyle>
            <a:lvl1pPr>
              <a:defRPr sz="2667"/>
            </a:lvl1pPr>
            <a:lvl2pPr marL="452955" indent="-298443" defTabSz="535504">
              <a:lnSpc>
                <a:spcPct val="90000"/>
              </a:lnSpc>
              <a:buFont typeface="Arial" panose="020B0604020202020204" pitchFamily="34" charset="0"/>
              <a:buChar char="›"/>
              <a:defRPr sz="2667"/>
            </a:lvl2pPr>
            <a:lvl3pPr marL="761981" indent="-304792">
              <a:lnSpc>
                <a:spcPct val="90000"/>
              </a:lnSpc>
              <a:buFont typeface="Lucida Grande"/>
              <a:buChar cha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p:txBody>
      </p:sp>
      <p:pic>
        <p:nvPicPr>
          <p:cNvPr id="42" name="Picture 41" descr="AH-Logo_2015.pd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10031" y="6097504"/>
            <a:ext cx="1416373" cy="760496"/>
          </a:xfrm>
          <a:prstGeom prst="rect">
            <a:avLst/>
          </a:prstGeom>
        </p:spPr>
      </p:pic>
      <p:grpSp>
        <p:nvGrpSpPr>
          <p:cNvPr id="36" name="Group 35"/>
          <p:cNvGrpSpPr/>
          <p:nvPr userDrawn="1"/>
        </p:nvGrpSpPr>
        <p:grpSpPr>
          <a:xfrm>
            <a:off x="10621210" y="99676"/>
            <a:ext cx="1510868" cy="6040808"/>
            <a:chOff x="7941599" y="92985"/>
            <a:chExt cx="1133151" cy="4530606"/>
          </a:xfrm>
        </p:grpSpPr>
        <p:sp>
          <p:nvSpPr>
            <p:cNvPr id="37" name="Hexagon 36"/>
            <p:cNvSpPr/>
            <p:nvPr userDrawn="1"/>
          </p:nvSpPr>
          <p:spPr>
            <a:xfrm>
              <a:off x="8061505" y="176469"/>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38" name="Hexagon 37"/>
            <p:cNvSpPr/>
            <p:nvPr userDrawn="1"/>
          </p:nvSpPr>
          <p:spPr>
            <a:xfrm>
              <a:off x="8433509" y="960748"/>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39" name="Hexagon 38"/>
            <p:cNvSpPr/>
            <p:nvPr userDrawn="1"/>
          </p:nvSpPr>
          <p:spPr>
            <a:xfrm>
              <a:off x="7941599" y="4053195"/>
              <a:ext cx="603725" cy="523178"/>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40" name="Hexagon 39"/>
            <p:cNvSpPr/>
            <p:nvPr userDrawn="1"/>
          </p:nvSpPr>
          <p:spPr>
            <a:xfrm flipH="1">
              <a:off x="8678688" y="92985"/>
              <a:ext cx="213983" cy="18543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41" name="Hexagon 40"/>
            <p:cNvSpPr/>
            <p:nvPr userDrawn="1"/>
          </p:nvSpPr>
          <p:spPr>
            <a:xfrm>
              <a:off x="8384197" y="3294624"/>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43" name="Hexagon 42"/>
            <p:cNvSpPr/>
            <p:nvPr userDrawn="1"/>
          </p:nvSpPr>
          <p:spPr>
            <a:xfrm>
              <a:off x="8080601" y="1773493"/>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44" name="Hexagon 43"/>
            <p:cNvSpPr/>
            <p:nvPr userDrawn="1"/>
          </p:nvSpPr>
          <p:spPr>
            <a:xfrm flipH="1">
              <a:off x="8783210" y="1773493"/>
              <a:ext cx="291540" cy="25264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45" name="Hexagon 44"/>
            <p:cNvSpPr/>
            <p:nvPr userDrawn="1"/>
          </p:nvSpPr>
          <p:spPr>
            <a:xfrm flipH="1">
              <a:off x="8080601" y="3168302"/>
              <a:ext cx="291540" cy="25264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46" name="Hexagon 45"/>
            <p:cNvSpPr/>
            <p:nvPr userDrawn="1"/>
          </p:nvSpPr>
          <p:spPr>
            <a:xfrm flipH="1">
              <a:off x="8614030" y="4005742"/>
              <a:ext cx="291540" cy="25264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47" name="Hexagon 46"/>
            <p:cNvSpPr/>
            <p:nvPr userDrawn="1"/>
          </p:nvSpPr>
          <p:spPr>
            <a:xfrm flipH="1">
              <a:off x="8325372" y="994043"/>
              <a:ext cx="213983" cy="18543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48" name="Hexagon 47"/>
            <p:cNvSpPr/>
            <p:nvPr userDrawn="1"/>
          </p:nvSpPr>
          <p:spPr>
            <a:xfrm>
              <a:off x="8466186" y="2488497"/>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49" name="Hexagon 48"/>
            <p:cNvSpPr/>
            <p:nvPr userDrawn="1"/>
          </p:nvSpPr>
          <p:spPr>
            <a:xfrm flipH="1">
              <a:off x="8800065" y="455649"/>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0" name="Hexagon 49"/>
            <p:cNvSpPr/>
            <p:nvPr userDrawn="1"/>
          </p:nvSpPr>
          <p:spPr>
            <a:xfrm flipH="1">
              <a:off x="8221075" y="1471808"/>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1" name="Hexagon 50"/>
            <p:cNvSpPr/>
            <p:nvPr userDrawn="1"/>
          </p:nvSpPr>
          <p:spPr>
            <a:xfrm flipH="1">
              <a:off x="8828218" y="2908816"/>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2" name="Hexagon 51"/>
            <p:cNvSpPr/>
            <p:nvPr userDrawn="1"/>
          </p:nvSpPr>
          <p:spPr>
            <a:xfrm flipH="1">
              <a:off x="8260995" y="3781975"/>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3" name="Hexagon 52"/>
            <p:cNvSpPr/>
            <p:nvPr userDrawn="1"/>
          </p:nvSpPr>
          <p:spPr>
            <a:xfrm flipH="1">
              <a:off x="8356157" y="3092006"/>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4" name="Hexagon 53"/>
            <p:cNvSpPr/>
            <p:nvPr userDrawn="1"/>
          </p:nvSpPr>
          <p:spPr>
            <a:xfrm>
              <a:off x="8574417" y="675305"/>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5" name="Hexagon 54"/>
            <p:cNvSpPr/>
            <p:nvPr userDrawn="1"/>
          </p:nvSpPr>
          <p:spPr>
            <a:xfrm>
              <a:off x="8699742" y="1605872"/>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6" name="Hexagon 55"/>
            <p:cNvSpPr/>
            <p:nvPr userDrawn="1"/>
          </p:nvSpPr>
          <p:spPr>
            <a:xfrm>
              <a:off x="8254792" y="2394061"/>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7" name="Hexagon 56"/>
            <p:cNvSpPr/>
            <p:nvPr userDrawn="1"/>
          </p:nvSpPr>
          <p:spPr>
            <a:xfrm>
              <a:off x="8828218" y="4005977"/>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8" name="Hexagon 57"/>
            <p:cNvSpPr/>
            <p:nvPr userDrawn="1"/>
          </p:nvSpPr>
          <p:spPr>
            <a:xfrm>
              <a:off x="8524980" y="4529155"/>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9" name="Hexagon 58"/>
            <p:cNvSpPr/>
            <p:nvPr userDrawn="1"/>
          </p:nvSpPr>
          <p:spPr>
            <a:xfrm>
              <a:off x="8231225" y="3734757"/>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60" name="Hexagon 59"/>
            <p:cNvSpPr/>
            <p:nvPr userDrawn="1"/>
          </p:nvSpPr>
          <p:spPr>
            <a:xfrm>
              <a:off x="8222516" y="3042880"/>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61" name="Hexagon 60"/>
            <p:cNvSpPr/>
            <p:nvPr userDrawn="1"/>
          </p:nvSpPr>
          <p:spPr>
            <a:xfrm>
              <a:off x="8750602" y="2213626"/>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62" name="Hexagon 61"/>
            <p:cNvSpPr/>
            <p:nvPr userDrawn="1"/>
          </p:nvSpPr>
          <p:spPr>
            <a:xfrm flipH="1">
              <a:off x="8221075" y="2631425"/>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63" name="Hexagon 62"/>
            <p:cNvSpPr/>
            <p:nvPr userDrawn="1"/>
          </p:nvSpPr>
          <p:spPr>
            <a:xfrm flipH="1">
              <a:off x="8879173" y="796127"/>
              <a:ext cx="90251" cy="78210"/>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grpSp>
      <p:sp>
        <p:nvSpPr>
          <p:cNvPr id="2" name="Title 1"/>
          <p:cNvSpPr>
            <a:spLocks noGrp="1"/>
          </p:cNvSpPr>
          <p:nvPr>
            <p:ph type="title"/>
          </p:nvPr>
        </p:nvSpPr>
        <p:spPr>
          <a:xfrm>
            <a:off x="609600" y="123980"/>
            <a:ext cx="10972800" cy="1424353"/>
          </a:xfrm>
        </p:spPr>
        <p:txBody>
          <a:bodyPr/>
          <a:lstStyle>
            <a:lvl1pPr>
              <a:defRPr>
                <a:solidFill>
                  <a:srgbClr val="FFFFFF"/>
                </a:solidFill>
              </a:defRPr>
            </a:lvl1pPr>
          </a:lstStyle>
          <a:p>
            <a:r>
              <a:rPr lang="en-US"/>
              <a:t>Click to edit Master title style</a:t>
            </a:r>
            <a:endParaRPr lang="en-US" dirty="0"/>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sz="1333"/>
            </a:lvl1pPr>
          </a:lstStyle>
          <a:p>
            <a:r>
              <a:rPr lang="en-US" dirty="0">
                <a:solidFill>
                  <a:srgbClr val="BFBFBF"/>
                </a:solidFill>
              </a:rPr>
              <a:t>©2017 Aerohive Networks Confidential </a:t>
            </a:r>
          </a:p>
        </p:txBody>
      </p:sp>
      <p:sp>
        <p:nvSpPr>
          <p:cNvPr id="5" name="Slide Number Placeholder 4"/>
          <p:cNvSpPr>
            <a:spLocks noGrp="1"/>
          </p:cNvSpPr>
          <p:nvPr>
            <p:ph type="sldNum" sz="quarter" idx="12"/>
          </p:nvPr>
        </p:nvSpPr>
        <p:spPr/>
        <p:txBody>
          <a:bodyPr/>
          <a:lstStyle/>
          <a:p>
            <a:fld id="{EEDC9DD2-D670-044B-B8EE-3E3AFC2EEB9B}" type="slidenum">
              <a:rPr lang="en-US" smtClean="0">
                <a:solidFill>
                  <a:srgbClr val="3074AE">
                    <a:tint val="75000"/>
                  </a:srgbClr>
                </a:solidFill>
              </a:rPr>
              <a:pPr/>
              <a:t>‹#›</a:t>
            </a:fld>
            <a:endParaRPr lang="en-US" dirty="0">
              <a:solidFill>
                <a:srgbClr val="3074AE">
                  <a:tint val="75000"/>
                </a:srgbClr>
              </a:solidFill>
            </a:endParaRPr>
          </a:p>
        </p:txBody>
      </p:sp>
      <p:pic>
        <p:nvPicPr>
          <p:cNvPr id="40" name="Picture 39" descr="AH-Logo_2015.pd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10031" y="6097504"/>
            <a:ext cx="1416373" cy="760496"/>
          </a:xfrm>
          <a:prstGeom prst="rect">
            <a:avLst/>
          </a:prstGeom>
        </p:spPr>
      </p:pic>
      <p:grpSp>
        <p:nvGrpSpPr>
          <p:cNvPr id="34" name="Group 33"/>
          <p:cNvGrpSpPr/>
          <p:nvPr userDrawn="1"/>
        </p:nvGrpSpPr>
        <p:grpSpPr>
          <a:xfrm>
            <a:off x="10621210" y="99676"/>
            <a:ext cx="1510868" cy="6040808"/>
            <a:chOff x="7941599" y="92985"/>
            <a:chExt cx="1133151" cy="4530606"/>
          </a:xfrm>
        </p:grpSpPr>
        <p:sp>
          <p:nvSpPr>
            <p:cNvPr id="35" name="Hexagon 34"/>
            <p:cNvSpPr/>
            <p:nvPr userDrawn="1"/>
          </p:nvSpPr>
          <p:spPr>
            <a:xfrm>
              <a:off x="8061505" y="176469"/>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36" name="Hexagon 35"/>
            <p:cNvSpPr/>
            <p:nvPr userDrawn="1"/>
          </p:nvSpPr>
          <p:spPr>
            <a:xfrm>
              <a:off x="8433509" y="960748"/>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37" name="Hexagon 36"/>
            <p:cNvSpPr/>
            <p:nvPr userDrawn="1"/>
          </p:nvSpPr>
          <p:spPr>
            <a:xfrm>
              <a:off x="7941599" y="4053195"/>
              <a:ext cx="603725" cy="523178"/>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38" name="Hexagon 37"/>
            <p:cNvSpPr/>
            <p:nvPr userDrawn="1"/>
          </p:nvSpPr>
          <p:spPr>
            <a:xfrm flipH="1">
              <a:off x="8678688" y="92985"/>
              <a:ext cx="213983" cy="18543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39" name="Hexagon 38"/>
            <p:cNvSpPr/>
            <p:nvPr userDrawn="1"/>
          </p:nvSpPr>
          <p:spPr>
            <a:xfrm>
              <a:off x="8384197" y="3294624"/>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41" name="Hexagon 40"/>
            <p:cNvSpPr/>
            <p:nvPr userDrawn="1"/>
          </p:nvSpPr>
          <p:spPr>
            <a:xfrm>
              <a:off x="8080601" y="1773493"/>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42" name="Hexagon 41"/>
            <p:cNvSpPr/>
            <p:nvPr userDrawn="1"/>
          </p:nvSpPr>
          <p:spPr>
            <a:xfrm flipH="1">
              <a:off x="8783210" y="1773493"/>
              <a:ext cx="291540" cy="25264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43" name="Hexagon 42"/>
            <p:cNvSpPr/>
            <p:nvPr userDrawn="1"/>
          </p:nvSpPr>
          <p:spPr>
            <a:xfrm flipH="1">
              <a:off x="8080601" y="3168302"/>
              <a:ext cx="291540" cy="25264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44" name="Hexagon 43"/>
            <p:cNvSpPr/>
            <p:nvPr userDrawn="1"/>
          </p:nvSpPr>
          <p:spPr>
            <a:xfrm flipH="1">
              <a:off x="8614030" y="4005742"/>
              <a:ext cx="291540" cy="25264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45" name="Hexagon 44"/>
            <p:cNvSpPr/>
            <p:nvPr userDrawn="1"/>
          </p:nvSpPr>
          <p:spPr>
            <a:xfrm flipH="1">
              <a:off x="8325372" y="994043"/>
              <a:ext cx="213983" cy="18543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46" name="Hexagon 45"/>
            <p:cNvSpPr/>
            <p:nvPr userDrawn="1"/>
          </p:nvSpPr>
          <p:spPr>
            <a:xfrm>
              <a:off x="8466186" y="2488497"/>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47" name="Hexagon 46"/>
            <p:cNvSpPr/>
            <p:nvPr userDrawn="1"/>
          </p:nvSpPr>
          <p:spPr>
            <a:xfrm flipH="1">
              <a:off x="8800065" y="455649"/>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48" name="Hexagon 47"/>
            <p:cNvSpPr/>
            <p:nvPr userDrawn="1"/>
          </p:nvSpPr>
          <p:spPr>
            <a:xfrm flipH="1">
              <a:off x="8221075" y="1471808"/>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49" name="Hexagon 48"/>
            <p:cNvSpPr/>
            <p:nvPr userDrawn="1"/>
          </p:nvSpPr>
          <p:spPr>
            <a:xfrm flipH="1">
              <a:off x="8828218" y="2908816"/>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0" name="Hexagon 49"/>
            <p:cNvSpPr/>
            <p:nvPr userDrawn="1"/>
          </p:nvSpPr>
          <p:spPr>
            <a:xfrm flipH="1">
              <a:off x="8260995" y="3781975"/>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1" name="Hexagon 50"/>
            <p:cNvSpPr/>
            <p:nvPr userDrawn="1"/>
          </p:nvSpPr>
          <p:spPr>
            <a:xfrm flipH="1">
              <a:off x="8356157" y="3092006"/>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2" name="Hexagon 51"/>
            <p:cNvSpPr/>
            <p:nvPr userDrawn="1"/>
          </p:nvSpPr>
          <p:spPr>
            <a:xfrm>
              <a:off x="8574417" y="675305"/>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3" name="Hexagon 52"/>
            <p:cNvSpPr/>
            <p:nvPr userDrawn="1"/>
          </p:nvSpPr>
          <p:spPr>
            <a:xfrm>
              <a:off x="8699742" y="1605872"/>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4" name="Hexagon 53"/>
            <p:cNvSpPr/>
            <p:nvPr userDrawn="1"/>
          </p:nvSpPr>
          <p:spPr>
            <a:xfrm>
              <a:off x="8254792" y="2394061"/>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5" name="Hexagon 54"/>
            <p:cNvSpPr/>
            <p:nvPr userDrawn="1"/>
          </p:nvSpPr>
          <p:spPr>
            <a:xfrm>
              <a:off x="8828218" y="4005977"/>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6" name="Hexagon 55"/>
            <p:cNvSpPr/>
            <p:nvPr userDrawn="1"/>
          </p:nvSpPr>
          <p:spPr>
            <a:xfrm>
              <a:off x="8524980" y="4529155"/>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7" name="Hexagon 56"/>
            <p:cNvSpPr/>
            <p:nvPr userDrawn="1"/>
          </p:nvSpPr>
          <p:spPr>
            <a:xfrm>
              <a:off x="8231225" y="3734757"/>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8" name="Hexagon 57"/>
            <p:cNvSpPr/>
            <p:nvPr userDrawn="1"/>
          </p:nvSpPr>
          <p:spPr>
            <a:xfrm>
              <a:off x="8222516" y="3042880"/>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9" name="Hexagon 58"/>
            <p:cNvSpPr/>
            <p:nvPr userDrawn="1"/>
          </p:nvSpPr>
          <p:spPr>
            <a:xfrm>
              <a:off x="8750602" y="2213626"/>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60" name="Hexagon 59"/>
            <p:cNvSpPr/>
            <p:nvPr userDrawn="1"/>
          </p:nvSpPr>
          <p:spPr>
            <a:xfrm flipH="1">
              <a:off x="8221075" y="2631425"/>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61" name="Hexagon 60"/>
            <p:cNvSpPr/>
            <p:nvPr userDrawn="1"/>
          </p:nvSpPr>
          <p:spPr>
            <a:xfrm flipH="1">
              <a:off x="8879173" y="796127"/>
              <a:ext cx="90251" cy="78210"/>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grpSp>
      <p:sp>
        <p:nvSpPr>
          <p:cNvPr id="2" name="Title 1"/>
          <p:cNvSpPr>
            <a:spLocks noGrp="1"/>
          </p:cNvSpPr>
          <p:nvPr>
            <p:ph type="title"/>
          </p:nvPr>
        </p:nvSpPr>
        <p:spPr>
          <a:xfrm>
            <a:off x="609600" y="123980"/>
            <a:ext cx="10972800" cy="1424353"/>
          </a:xfrm>
        </p:spPr>
        <p:txBody>
          <a:bodyPr/>
          <a:lstStyle/>
          <a:p>
            <a:r>
              <a:rPr lang="en-US"/>
              <a:t>Click to edit Master title style</a:t>
            </a:r>
            <a:endParaRPr lang="en-US" dirty="0"/>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Only with bar">
    <p:spTree>
      <p:nvGrpSpPr>
        <p:cNvPr id="1" name=""/>
        <p:cNvGrpSpPr/>
        <p:nvPr/>
      </p:nvGrpSpPr>
      <p:grpSpPr>
        <a:xfrm>
          <a:off x="0" y="0"/>
          <a:ext cx="0" cy="0"/>
          <a:chOff x="0" y="0"/>
          <a:chExt cx="0" cy="0"/>
        </a:xfrm>
      </p:grpSpPr>
      <p:sp>
        <p:nvSpPr>
          <p:cNvPr id="5" name="Rectangle 4"/>
          <p:cNvSpPr/>
          <p:nvPr userDrawn="1"/>
        </p:nvSpPr>
        <p:spPr>
          <a:xfrm>
            <a:off x="0" y="0"/>
            <a:ext cx="12192000" cy="1640245"/>
          </a:xfrm>
          <a:prstGeom prst="rect">
            <a:avLst/>
          </a:prstGeom>
          <a:solidFill>
            <a:srgbClr val="3878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3" name="Footer Placeholder 2"/>
          <p:cNvSpPr>
            <a:spLocks noGrp="1"/>
          </p:cNvSpPr>
          <p:nvPr>
            <p:ph type="ftr" sz="quarter" idx="10"/>
          </p:nvPr>
        </p:nvSpPr>
        <p:spPr/>
        <p:txBody>
          <a:bodyPr/>
          <a:lstStyle/>
          <a:p>
            <a:r>
              <a:rPr lang="en-US" dirty="0">
                <a:solidFill>
                  <a:srgbClr val="BFBFBF"/>
                </a:solidFill>
              </a:rPr>
              <a:t>©2017 Aerohive Networks Confidential </a:t>
            </a:r>
          </a:p>
        </p:txBody>
      </p:sp>
      <p:sp>
        <p:nvSpPr>
          <p:cNvPr id="4" name="Slide Number Placeholder 3"/>
          <p:cNvSpPr>
            <a:spLocks noGrp="1"/>
          </p:cNvSpPr>
          <p:nvPr>
            <p:ph type="sldNum" sz="quarter" idx="11"/>
          </p:nvPr>
        </p:nvSpPr>
        <p:spPr/>
        <p:txBody>
          <a:bodyPr/>
          <a:lstStyle/>
          <a:p>
            <a:fld id="{EEDC9DD2-D670-044B-B8EE-3E3AFC2EEB9B}" type="slidenum">
              <a:rPr lang="en-US" smtClean="0">
                <a:solidFill>
                  <a:srgbClr val="3074AE">
                    <a:tint val="75000"/>
                  </a:srgbClr>
                </a:solidFill>
              </a:rPr>
              <a:pPr/>
              <a:t>‹#›</a:t>
            </a:fld>
            <a:endParaRPr lang="en-US" dirty="0">
              <a:solidFill>
                <a:srgbClr val="3074AE">
                  <a:tint val="75000"/>
                </a:srgbClr>
              </a:solidFill>
            </a:endParaRPr>
          </a:p>
        </p:txBody>
      </p:sp>
      <p:pic>
        <p:nvPicPr>
          <p:cNvPr id="40" name="Picture 39" descr="AH-Logo_2015.pd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10031" y="6097504"/>
            <a:ext cx="1416373" cy="760496"/>
          </a:xfrm>
          <a:prstGeom prst="rect">
            <a:avLst/>
          </a:prstGeom>
        </p:spPr>
      </p:pic>
      <p:grpSp>
        <p:nvGrpSpPr>
          <p:cNvPr id="34" name="Group 33"/>
          <p:cNvGrpSpPr/>
          <p:nvPr userDrawn="1"/>
        </p:nvGrpSpPr>
        <p:grpSpPr>
          <a:xfrm>
            <a:off x="10621210" y="99676"/>
            <a:ext cx="1510868" cy="6040808"/>
            <a:chOff x="7941599" y="92985"/>
            <a:chExt cx="1133151" cy="4530606"/>
          </a:xfrm>
        </p:grpSpPr>
        <p:sp>
          <p:nvSpPr>
            <p:cNvPr id="35" name="Hexagon 34"/>
            <p:cNvSpPr/>
            <p:nvPr userDrawn="1"/>
          </p:nvSpPr>
          <p:spPr>
            <a:xfrm>
              <a:off x="8061505" y="176469"/>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36" name="Hexagon 35"/>
            <p:cNvSpPr/>
            <p:nvPr userDrawn="1"/>
          </p:nvSpPr>
          <p:spPr>
            <a:xfrm>
              <a:off x="8433509" y="960748"/>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37" name="Hexagon 36"/>
            <p:cNvSpPr/>
            <p:nvPr userDrawn="1"/>
          </p:nvSpPr>
          <p:spPr>
            <a:xfrm>
              <a:off x="7941599" y="4053195"/>
              <a:ext cx="603725" cy="523178"/>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38" name="Hexagon 37"/>
            <p:cNvSpPr/>
            <p:nvPr userDrawn="1"/>
          </p:nvSpPr>
          <p:spPr>
            <a:xfrm flipH="1">
              <a:off x="8678688" y="92985"/>
              <a:ext cx="213983" cy="18543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39" name="Hexagon 38"/>
            <p:cNvSpPr/>
            <p:nvPr userDrawn="1"/>
          </p:nvSpPr>
          <p:spPr>
            <a:xfrm>
              <a:off x="8384197" y="3294624"/>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41" name="Hexagon 40"/>
            <p:cNvSpPr/>
            <p:nvPr userDrawn="1"/>
          </p:nvSpPr>
          <p:spPr>
            <a:xfrm>
              <a:off x="8080601" y="1773493"/>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42" name="Hexagon 41"/>
            <p:cNvSpPr/>
            <p:nvPr userDrawn="1"/>
          </p:nvSpPr>
          <p:spPr>
            <a:xfrm flipH="1">
              <a:off x="8783210" y="1773493"/>
              <a:ext cx="291540" cy="25264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43" name="Hexagon 42"/>
            <p:cNvSpPr/>
            <p:nvPr userDrawn="1"/>
          </p:nvSpPr>
          <p:spPr>
            <a:xfrm flipH="1">
              <a:off x="8080601" y="3168302"/>
              <a:ext cx="291540" cy="25264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44" name="Hexagon 43"/>
            <p:cNvSpPr/>
            <p:nvPr userDrawn="1"/>
          </p:nvSpPr>
          <p:spPr>
            <a:xfrm flipH="1">
              <a:off x="8614030" y="4005742"/>
              <a:ext cx="291540" cy="25264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45" name="Hexagon 44"/>
            <p:cNvSpPr/>
            <p:nvPr userDrawn="1"/>
          </p:nvSpPr>
          <p:spPr>
            <a:xfrm flipH="1">
              <a:off x="8325372" y="994043"/>
              <a:ext cx="213983" cy="18543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46" name="Hexagon 45"/>
            <p:cNvSpPr/>
            <p:nvPr userDrawn="1"/>
          </p:nvSpPr>
          <p:spPr>
            <a:xfrm>
              <a:off x="8466186" y="2488497"/>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47" name="Hexagon 46"/>
            <p:cNvSpPr/>
            <p:nvPr userDrawn="1"/>
          </p:nvSpPr>
          <p:spPr>
            <a:xfrm flipH="1">
              <a:off x="8800065" y="455649"/>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48" name="Hexagon 47"/>
            <p:cNvSpPr/>
            <p:nvPr userDrawn="1"/>
          </p:nvSpPr>
          <p:spPr>
            <a:xfrm flipH="1">
              <a:off x="8221075" y="1471808"/>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49" name="Hexagon 48"/>
            <p:cNvSpPr/>
            <p:nvPr userDrawn="1"/>
          </p:nvSpPr>
          <p:spPr>
            <a:xfrm flipH="1">
              <a:off x="8828218" y="2908816"/>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0" name="Hexagon 49"/>
            <p:cNvSpPr/>
            <p:nvPr userDrawn="1"/>
          </p:nvSpPr>
          <p:spPr>
            <a:xfrm flipH="1">
              <a:off x="8260995" y="3781975"/>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1" name="Hexagon 50"/>
            <p:cNvSpPr/>
            <p:nvPr userDrawn="1"/>
          </p:nvSpPr>
          <p:spPr>
            <a:xfrm flipH="1">
              <a:off x="8356157" y="3092006"/>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2" name="Hexagon 51"/>
            <p:cNvSpPr/>
            <p:nvPr userDrawn="1"/>
          </p:nvSpPr>
          <p:spPr>
            <a:xfrm>
              <a:off x="8574417" y="675305"/>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3" name="Hexagon 52"/>
            <p:cNvSpPr/>
            <p:nvPr userDrawn="1"/>
          </p:nvSpPr>
          <p:spPr>
            <a:xfrm>
              <a:off x="8699742" y="1605872"/>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4" name="Hexagon 53"/>
            <p:cNvSpPr/>
            <p:nvPr userDrawn="1"/>
          </p:nvSpPr>
          <p:spPr>
            <a:xfrm>
              <a:off x="8254792" y="2394061"/>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5" name="Hexagon 54"/>
            <p:cNvSpPr/>
            <p:nvPr userDrawn="1"/>
          </p:nvSpPr>
          <p:spPr>
            <a:xfrm>
              <a:off x="8828218" y="4005977"/>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6" name="Hexagon 55"/>
            <p:cNvSpPr/>
            <p:nvPr userDrawn="1"/>
          </p:nvSpPr>
          <p:spPr>
            <a:xfrm>
              <a:off x="8524980" y="4529155"/>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7" name="Hexagon 56"/>
            <p:cNvSpPr/>
            <p:nvPr userDrawn="1"/>
          </p:nvSpPr>
          <p:spPr>
            <a:xfrm>
              <a:off x="8231225" y="3734757"/>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8" name="Hexagon 57"/>
            <p:cNvSpPr/>
            <p:nvPr userDrawn="1"/>
          </p:nvSpPr>
          <p:spPr>
            <a:xfrm>
              <a:off x="8222516" y="3042880"/>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59" name="Hexagon 58"/>
            <p:cNvSpPr/>
            <p:nvPr userDrawn="1"/>
          </p:nvSpPr>
          <p:spPr>
            <a:xfrm>
              <a:off x="8750602" y="2213626"/>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60" name="Hexagon 59"/>
            <p:cNvSpPr/>
            <p:nvPr userDrawn="1"/>
          </p:nvSpPr>
          <p:spPr>
            <a:xfrm flipH="1">
              <a:off x="8221075" y="2631425"/>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61" name="Hexagon 60"/>
            <p:cNvSpPr/>
            <p:nvPr userDrawn="1"/>
          </p:nvSpPr>
          <p:spPr>
            <a:xfrm flipH="1">
              <a:off x="8879173" y="796127"/>
              <a:ext cx="90251" cy="78210"/>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grpSp>
      <p:sp>
        <p:nvSpPr>
          <p:cNvPr id="2" name="Title 1"/>
          <p:cNvSpPr>
            <a:spLocks noGrp="1"/>
          </p:cNvSpPr>
          <p:nvPr>
            <p:ph type="title"/>
          </p:nvPr>
        </p:nvSpPr>
        <p:spPr>
          <a:xfrm>
            <a:off x="609600" y="123980"/>
            <a:ext cx="10972800" cy="1424352"/>
          </a:xfrm>
        </p:spPr>
        <p:txBody>
          <a:bodyPr/>
          <a:lstStyle>
            <a:lvl1pPr>
              <a:defRPr>
                <a:solidFill>
                  <a:srgbClr val="FFFFFF"/>
                </a:solidFill>
              </a:defRPr>
            </a:lvl1pPr>
          </a:lstStyle>
          <a:p>
            <a:r>
              <a:rPr lang="en-US"/>
              <a:t>Click to edit Master title style</a:t>
            </a:r>
            <a:endParaRPr lang="en-US" dirty="0"/>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Title Only with bar">
    <p:spTree>
      <p:nvGrpSpPr>
        <p:cNvPr id="1" name=""/>
        <p:cNvGrpSpPr/>
        <p:nvPr/>
      </p:nvGrpSpPr>
      <p:grpSpPr>
        <a:xfrm>
          <a:off x="0" y="0"/>
          <a:ext cx="0" cy="0"/>
          <a:chOff x="0" y="0"/>
          <a:chExt cx="0" cy="0"/>
        </a:xfrm>
      </p:grpSpPr>
      <p:sp>
        <p:nvSpPr>
          <p:cNvPr id="5" name="Rectangle 4"/>
          <p:cNvSpPr/>
          <p:nvPr userDrawn="1"/>
        </p:nvSpPr>
        <p:spPr>
          <a:xfrm>
            <a:off x="0" y="0"/>
            <a:ext cx="12192000" cy="1595915"/>
          </a:xfrm>
          <a:prstGeom prst="rect">
            <a:avLst/>
          </a:prstGeom>
          <a:solidFill>
            <a:srgbClr val="3878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2" name="Title 1"/>
          <p:cNvSpPr>
            <a:spLocks noGrp="1"/>
          </p:cNvSpPr>
          <p:nvPr>
            <p:ph type="title"/>
          </p:nvPr>
        </p:nvSpPr>
        <p:spPr>
          <a:xfrm>
            <a:off x="609600" y="123979"/>
            <a:ext cx="10972800" cy="1401007"/>
          </a:xfrm>
        </p:spPr>
        <p:txBody>
          <a:bodyPr/>
          <a:lstStyle>
            <a:lvl1pPr>
              <a:defRPr>
                <a:solidFill>
                  <a:srgbClr val="FFFFFF"/>
                </a:solidFill>
              </a:defRPr>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dirty="0">
                <a:solidFill>
                  <a:srgbClr val="BFBFBF"/>
                </a:solidFill>
              </a:rPr>
              <a:t>©2017 Aerohive Networks Confidential </a:t>
            </a:r>
          </a:p>
        </p:txBody>
      </p:sp>
      <p:sp>
        <p:nvSpPr>
          <p:cNvPr id="4" name="Slide Number Placeholder 3"/>
          <p:cNvSpPr>
            <a:spLocks noGrp="1"/>
          </p:cNvSpPr>
          <p:nvPr>
            <p:ph type="sldNum" sz="quarter" idx="11"/>
          </p:nvPr>
        </p:nvSpPr>
        <p:spPr/>
        <p:txBody>
          <a:bodyPr/>
          <a:lstStyle/>
          <a:p>
            <a:fld id="{EEDC9DD2-D670-044B-B8EE-3E3AFC2EEB9B}" type="slidenum">
              <a:rPr lang="en-US" smtClean="0">
                <a:solidFill>
                  <a:srgbClr val="3074AE">
                    <a:tint val="75000"/>
                  </a:srgbClr>
                </a:solidFill>
              </a:rPr>
              <a:pPr/>
              <a:t>‹#›</a:t>
            </a:fld>
            <a:endParaRPr lang="en-US" dirty="0">
              <a:solidFill>
                <a:srgbClr val="3074AE">
                  <a:tint val="75000"/>
                </a:srgbClr>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lumMod val="50000"/>
                  </a:schemeClr>
                </a:solidFill>
              </a:defRPr>
            </a:lvl1pPr>
          </a:lstStyle>
          <a:p>
            <a:r>
              <a:rPr lang="en-US"/>
              <a:t>Click to edit Master title style</a:t>
            </a:r>
          </a:p>
        </p:txBody>
      </p:sp>
      <p:sp>
        <p:nvSpPr>
          <p:cNvPr id="5" name="Content Placeholder 5"/>
          <p:cNvSpPr>
            <a:spLocks noGrp="1"/>
          </p:cNvSpPr>
          <p:nvPr>
            <p:ph sz="quarter" idx="10"/>
          </p:nvPr>
        </p:nvSpPr>
        <p:spPr>
          <a:xfrm>
            <a:off x="304800" y="1834398"/>
            <a:ext cx="5666231" cy="4528301"/>
          </a:xfrm>
          <a:prstGeom prst="rect">
            <a:avLst/>
          </a:prstGeom>
        </p:spPr>
        <p:txBody>
          <a:bodyPr/>
          <a:lstStyle>
            <a:lvl1pPr>
              <a:buClr>
                <a:srgbClr val="FBBD04"/>
              </a:buClr>
              <a:defRPr>
                <a:solidFill>
                  <a:schemeClr val="accent6">
                    <a:lumMod val="50000"/>
                  </a:schemeClr>
                </a:solidFill>
              </a:defRPr>
            </a:lvl1pPr>
            <a:lvl2pPr>
              <a:defRPr>
                <a:solidFill>
                  <a:schemeClr val="accent6">
                    <a:lumMod val="50000"/>
                  </a:schemeClr>
                </a:solidFill>
              </a:defRPr>
            </a:lvl2pPr>
            <a:lvl3pPr>
              <a:defRPr>
                <a:solidFill>
                  <a:schemeClr val="accent6">
                    <a:lumMod val="50000"/>
                  </a:schemeClr>
                </a:solidFill>
              </a:defRPr>
            </a:lvl3pPr>
            <a:lvl4pPr>
              <a:defRPr>
                <a:solidFill>
                  <a:schemeClr val="accent6">
                    <a:lumMod val="50000"/>
                  </a:schemeClr>
                </a:solidFill>
              </a:defRPr>
            </a:lvl4pPr>
            <a:lvl5pPr>
              <a:defRPr>
                <a:solidFill>
                  <a:schemeClr val="accent6">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5"/>
          <p:cNvSpPr>
            <a:spLocks noGrp="1"/>
          </p:cNvSpPr>
          <p:nvPr>
            <p:ph sz="quarter" idx="13"/>
          </p:nvPr>
        </p:nvSpPr>
        <p:spPr>
          <a:xfrm>
            <a:off x="6235256" y="1834398"/>
            <a:ext cx="5666232" cy="4528301"/>
          </a:xfrm>
          <a:prstGeom prst="rect">
            <a:avLst/>
          </a:prstGeom>
        </p:spPr>
        <p:txBody>
          <a:bodyPr/>
          <a:lstStyle>
            <a:lvl1pPr>
              <a:buClr>
                <a:srgbClr val="FBBD04"/>
              </a:buClr>
              <a:defRPr>
                <a:solidFill>
                  <a:schemeClr val="accent6">
                    <a:lumMod val="50000"/>
                  </a:schemeClr>
                </a:solidFill>
              </a:defRPr>
            </a:lvl1pPr>
            <a:lvl2pPr>
              <a:defRPr>
                <a:solidFill>
                  <a:schemeClr val="accent6">
                    <a:lumMod val="50000"/>
                  </a:schemeClr>
                </a:solidFill>
              </a:defRPr>
            </a:lvl2pPr>
            <a:lvl3pPr>
              <a:defRPr>
                <a:solidFill>
                  <a:schemeClr val="accent6">
                    <a:lumMod val="50000"/>
                  </a:schemeClr>
                </a:solidFill>
              </a:defRPr>
            </a:lvl3pPr>
            <a:lvl4pPr>
              <a:defRPr>
                <a:solidFill>
                  <a:schemeClr val="accent6">
                    <a:lumMod val="50000"/>
                  </a:schemeClr>
                </a:solidFill>
              </a:defRPr>
            </a:lvl4pPr>
            <a:lvl5pPr>
              <a:defRPr>
                <a:solidFill>
                  <a:schemeClr val="accent6">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21"/>
          </p:nvPr>
        </p:nvSpPr>
        <p:spPr>
          <a:xfrm>
            <a:off x="304798" y="1139952"/>
            <a:ext cx="5666233" cy="533400"/>
          </a:xfrm>
          <a:prstGeom prst="rect">
            <a:avLst/>
          </a:prstGeom>
        </p:spPr>
        <p:txBody>
          <a:bodyPr>
            <a:noAutofit/>
          </a:bodyPr>
          <a:lstStyle>
            <a:lvl1pPr marL="0" indent="0" algn="l">
              <a:buClr>
                <a:srgbClr val="F0AB00"/>
              </a:buClr>
              <a:buFont typeface="Wingdings" pitchFamily="2" charset="2"/>
              <a:buNone/>
              <a:defRPr sz="2000">
                <a:solidFill>
                  <a:schemeClr val="accent6">
                    <a:lumMod val="50000"/>
                  </a:schemeClr>
                </a:solidFill>
              </a:defRPr>
            </a:lvl1pPr>
            <a:lvl2pPr>
              <a:buNone/>
              <a:defRPr sz="1600">
                <a:solidFill>
                  <a:srgbClr val="5A5A5A"/>
                </a:solidFill>
              </a:defRPr>
            </a:lvl2pPr>
            <a:lvl3pPr>
              <a:buNone/>
              <a:defRPr sz="1400">
                <a:solidFill>
                  <a:srgbClr val="5A5A5A"/>
                </a:solidFill>
              </a:defRPr>
            </a:lvl3pPr>
            <a:lvl4pPr marL="1087438" indent="-173038" algn="l" defTabSz="914400" rtl="0" eaLnBrk="1" latinLnBrk="0" hangingPunct="1">
              <a:spcBef>
                <a:spcPct val="20000"/>
              </a:spcBef>
              <a:buFont typeface="Arial" pitchFamily="34" charset="0"/>
              <a:buNone/>
              <a:defRPr lang="en-US" sz="1200" kern="1200" baseline="0" dirty="0" smtClean="0">
                <a:solidFill>
                  <a:srgbClr val="5A5A5A"/>
                </a:solidFill>
                <a:latin typeface="Arial" pitchFamily="34" charset="0"/>
                <a:ea typeface="+mn-ea"/>
                <a:cs typeface="Arial" pitchFamily="34" charset="0"/>
              </a:defRPr>
            </a:lvl4pPr>
            <a:lvl5pPr marL="1371600" marR="0" indent="-173038" algn="l" defTabSz="914400" rtl="0" eaLnBrk="1" fontAlgn="auto" latinLnBrk="0" hangingPunct="1">
              <a:lnSpc>
                <a:spcPct val="100000"/>
              </a:lnSpc>
              <a:spcBef>
                <a:spcPct val="20000"/>
              </a:spcBef>
              <a:spcAft>
                <a:spcPts val="0"/>
              </a:spcAft>
              <a:buClr>
                <a:srgbClr val="1E1E1E"/>
              </a:buClr>
              <a:buSzTx/>
              <a:buFont typeface="Arial" pitchFamily="34" charset="0"/>
              <a:buChar char="»"/>
              <a:tabLst/>
              <a:defRPr lang="en-US" sz="1200" kern="1200" baseline="0" dirty="0" smtClean="0">
                <a:solidFill>
                  <a:schemeClr val="tx1">
                    <a:lumMod val="65000"/>
                    <a:lumOff val="35000"/>
                  </a:schemeClr>
                </a:solidFill>
                <a:latin typeface="Arial" pitchFamily="34" charset="0"/>
                <a:ea typeface="+mn-ea"/>
                <a:cs typeface="Arial" pitchFamily="34" charset="0"/>
              </a:defRPr>
            </a:lvl5pPr>
            <a:lvl6pPr marL="1200150" marR="0" indent="-171450" algn="l" defTabSz="914400" rtl="0" eaLnBrk="1" fontAlgn="auto" latinLnBrk="0" hangingPunct="1">
              <a:lnSpc>
                <a:spcPct val="100000"/>
              </a:lnSpc>
              <a:spcBef>
                <a:spcPct val="20000"/>
              </a:spcBef>
              <a:spcAft>
                <a:spcPts val="0"/>
              </a:spcAft>
              <a:buClr>
                <a:schemeClr val="tx1"/>
              </a:buClr>
              <a:buSzTx/>
              <a:buFont typeface="Arial" pitchFamily="34" charset="0"/>
              <a:buChar char="-"/>
              <a:tabLst/>
              <a:defRPr lang="en-US" sz="1400" kern="1200" dirty="0" smtClean="0">
                <a:solidFill>
                  <a:schemeClr val="tx1">
                    <a:lumMod val="65000"/>
                    <a:lumOff val="35000"/>
                  </a:schemeClr>
                </a:solidFill>
                <a:latin typeface="Arial" pitchFamily="34" charset="0"/>
                <a:ea typeface="+mn-ea"/>
                <a:cs typeface="Arial" pitchFamily="34" charset="0"/>
              </a:defRPr>
            </a:lvl6pPr>
            <a:lvl7pPr marL="1484313" marR="0" indent="-173038" algn="l" defTabSz="914400" rtl="0" eaLnBrk="1" fontAlgn="auto" latinLnBrk="0" hangingPunct="1">
              <a:lnSpc>
                <a:spcPct val="100000"/>
              </a:lnSpc>
              <a:spcBef>
                <a:spcPct val="20000"/>
              </a:spcBef>
              <a:spcAft>
                <a:spcPts val="0"/>
              </a:spcAft>
              <a:buClr>
                <a:srgbClr val="1E1E1E"/>
              </a:buClr>
              <a:buSzTx/>
              <a:buFont typeface="Calibri" pitchFamily="34" charset="0"/>
              <a:buNone/>
              <a:tabLst/>
              <a:defRPr lang="en-US" sz="1200" kern="1200" baseline="0" dirty="0" smtClean="0">
                <a:solidFill>
                  <a:schemeClr val="tx1">
                    <a:lumMod val="65000"/>
                    <a:lumOff val="35000"/>
                  </a:schemeClr>
                </a:solidFill>
                <a:latin typeface="Arial" pitchFamily="34" charset="0"/>
                <a:ea typeface="+mn-ea"/>
                <a:cs typeface="Arial" pitchFamily="34" charset="0"/>
              </a:defRPr>
            </a:lvl7pPr>
          </a:lstStyle>
          <a:p>
            <a:pPr lvl="0"/>
            <a:r>
              <a:rPr lang="en-US"/>
              <a:t>Click to edit Master text styles</a:t>
            </a:r>
          </a:p>
        </p:txBody>
      </p:sp>
      <p:sp>
        <p:nvSpPr>
          <p:cNvPr id="11" name="Content Placeholder 2"/>
          <p:cNvSpPr>
            <a:spLocks noGrp="1"/>
          </p:cNvSpPr>
          <p:nvPr>
            <p:ph idx="22"/>
          </p:nvPr>
        </p:nvSpPr>
        <p:spPr>
          <a:xfrm>
            <a:off x="6235256" y="1139952"/>
            <a:ext cx="5666233" cy="533400"/>
          </a:xfrm>
          <a:prstGeom prst="rect">
            <a:avLst/>
          </a:prstGeom>
        </p:spPr>
        <p:txBody>
          <a:bodyPr>
            <a:noAutofit/>
          </a:bodyPr>
          <a:lstStyle>
            <a:lvl1pPr marL="0" indent="0" algn="l">
              <a:buClr>
                <a:srgbClr val="F0AB00"/>
              </a:buClr>
              <a:buFont typeface="Wingdings" pitchFamily="2" charset="2"/>
              <a:buNone/>
              <a:defRPr sz="2000">
                <a:solidFill>
                  <a:schemeClr val="accent6">
                    <a:lumMod val="50000"/>
                  </a:schemeClr>
                </a:solidFill>
              </a:defRPr>
            </a:lvl1pPr>
            <a:lvl2pPr>
              <a:buNone/>
              <a:defRPr sz="1600">
                <a:solidFill>
                  <a:srgbClr val="5A5A5A"/>
                </a:solidFill>
              </a:defRPr>
            </a:lvl2pPr>
            <a:lvl3pPr>
              <a:buNone/>
              <a:defRPr sz="1400">
                <a:solidFill>
                  <a:srgbClr val="5A5A5A"/>
                </a:solidFill>
              </a:defRPr>
            </a:lvl3pPr>
            <a:lvl4pPr marL="1087438" indent="-173038" algn="l" defTabSz="914400" rtl="0" eaLnBrk="1" latinLnBrk="0" hangingPunct="1">
              <a:spcBef>
                <a:spcPct val="20000"/>
              </a:spcBef>
              <a:buFont typeface="Arial" pitchFamily="34" charset="0"/>
              <a:buNone/>
              <a:defRPr lang="en-US" sz="1200" kern="1200" baseline="0" dirty="0" smtClean="0">
                <a:solidFill>
                  <a:srgbClr val="5A5A5A"/>
                </a:solidFill>
                <a:latin typeface="Arial" pitchFamily="34" charset="0"/>
                <a:ea typeface="+mn-ea"/>
                <a:cs typeface="Arial" pitchFamily="34" charset="0"/>
              </a:defRPr>
            </a:lvl4pPr>
            <a:lvl5pPr marL="1371600" marR="0" indent="-173038" algn="l" defTabSz="914400" rtl="0" eaLnBrk="1" fontAlgn="auto" latinLnBrk="0" hangingPunct="1">
              <a:lnSpc>
                <a:spcPct val="100000"/>
              </a:lnSpc>
              <a:spcBef>
                <a:spcPct val="20000"/>
              </a:spcBef>
              <a:spcAft>
                <a:spcPts val="0"/>
              </a:spcAft>
              <a:buClr>
                <a:srgbClr val="1E1E1E"/>
              </a:buClr>
              <a:buSzTx/>
              <a:buFont typeface="Arial" pitchFamily="34" charset="0"/>
              <a:buChar char="»"/>
              <a:tabLst/>
              <a:defRPr lang="en-US" sz="1200" kern="1200" baseline="0" dirty="0" smtClean="0">
                <a:solidFill>
                  <a:schemeClr val="tx1">
                    <a:lumMod val="65000"/>
                    <a:lumOff val="35000"/>
                  </a:schemeClr>
                </a:solidFill>
                <a:latin typeface="Arial" pitchFamily="34" charset="0"/>
                <a:ea typeface="+mn-ea"/>
                <a:cs typeface="Arial" pitchFamily="34" charset="0"/>
              </a:defRPr>
            </a:lvl5pPr>
            <a:lvl6pPr marL="1200150" marR="0" indent="-171450" algn="l" defTabSz="914400" rtl="0" eaLnBrk="1" fontAlgn="auto" latinLnBrk="0" hangingPunct="1">
              <a:lnSpc>
                <a:spcPct val="100000"/>
              </a:lnSpc>
              <a:spcBef>
                <a:spcPct val="20000"/>
              </a:spcBef>
              <a:spcAft>
                <a:spcPts val="0"/>
              </a:spcAft>
              <a:buClr>
                <a:schemeClr val="tx1"/>
              </a:buClr>
              <a:buSzTx/>
              <a:buFont typeface="Arial" pitchFamily="34" charset="0"/>
              <a:buChar char="-"/>
              <a:tabLst/>
              <a:defRPr lang="en-US" sz="1400" kern="1200" dirty="0" smtClean="0">
                <a:solidFill>
                  <a:schemeClr val="tx1">
                    <a:lumMod val="65000"/>
                    <a:lumOff val="35000"/>
                  </a:schemeClr>
                </a:solidFill>
                <a:latin typeface="Arial" pitchFamily="34" charset="0"/>
                <a:ea typeface="+mn-ea"/>
                <a:cs typeface="Arial" pitchFamily="34" charset="0"/>
              </a:defRPr>
            </a:lvl6pPr>
            <a:lvl7pPr marL="1484313" marR="0" indent="-173038" algn="l" defTabSz="914400" rtl="0" eaLnBrk="1" fontAlgn="auto" latinLnBrk="0" hangingPunct="1">
              <a:lnSpc>
                <a:spcPct val="100000"/>
              </a:lnSpc>
              <a:spcBef>
                <a:spcPct val="20000"/>
              </a:spcBef>
              <a:spcAft>
                <a:spcPts val="0"/>
              </a:spcAft>
              <a:buClr>
                <a:srgbClr val="1E1E1E"/>
              </a:buClr>
              <a:buSzTx/>
              <a:buFont typeface="Calibri" pitchFamily="34" charset="0"/>
              <a:buNone/>
              <a:tabLst/>
              <a:defRPr lang="en-US" sz="1200" kern="1200" baseline="0" dirty="0" smtClean="0">
                <a:solidFill>
                  <a:schemeClr val="tx1">
                    <a:lumMod val="65000"/>
                    <a:lumOff val="35000"/>
                  </a:schemeClr>
                </a:solidFill>
                <a:latin typeface="Arial" pitchFamily="34" charset="0"/>
                <a:ea typeface="+mn-ea"/>
                <a:cs typeface="Arial" pitchFamily="34" charset="0"/>
              </a:defRPr>
            </a:lvl7pPr>
          </a:lstStyle>
          <a:p>
            <a:pPr lvl="0"/>
            <a:r>
              <a:rPr lang="en-US"/>
              <a:t>Click to edit Master text styles</a:t>
            </a:r>
          </a:p>
        </p:txBody>
      </p:sp>
    </p:spTree>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sz="1333"/>
            </a:lvl1pPr>
          </a:lstStyle>
          <a:p>
            <a:r>
              <a:rPr lang="en-US" dirty="0">
                <a:solidFill>
                  <a:srgbClr val="BFBFBF"/>
                </a:solidFill>
              </a:rPr>
              <a:t>©2017 Aerohive Networks Confidential </a:t>
            </a:r>
          </a:p>
        </p:txBody>
      </p:sp>
      <p:sp>
        <p:nvSpPr>
          <p:cNvPr id="4" name="Slide Number Placeholder 3"/>
          <p:cNvSpPr>
            <a:spLocks noGrp="1"/>
          </p:cNvSpPr>
          <p:nvPr>
            <p:ph type="sldNum" sz="quarter" idx="12"/>
          </p:nvPr>
        </p:nvSpPr>
        <p:spPr/>
        <p:txBody>
          <a:bodyPr/>
          <a:lstStyle/>
          <a:p>
            <a:fld id="{EEDC9DD2-D670-044B-B8EE-3E3AFC2EEB9B}" type="slidenum">
              <a:rPr lang="en-US" smtClean="0">
                <a:solidFill>
                  <a:srgbClr val="3074AE">
                    <a:tint val="75000"/>
                  </a:srgbClr>
                </a:solidFill>
              </a:rPr>
              <a:pPr/>
              <a:t>‹#›</a:t>
            </a:fld>
            <a:endParaRPr lang="en-US" dirty="0">
              <a:solidFill>
                <a:srgbClr val="3074AE">
                  <a:tint val="75000"/>
                </a:srgbClr>
              </a:solidFill>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reak-up 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solidFill>
                  <a:srgbClr val="BFBFBF"/>
                </a:solidFill>
              </a:rPr>
              <a:t>©2017 Aerohive Networks Confidential </a:t>
            </a:r>
          </a:p>
        </p:txBody>
      </p:sp>
      <p:sp>
        <p:nvSpPr>
          <p:cNvPr id="6" name="Title 1"/>
          <p:cNvSpPr>
            <a:spLocks noGrp="1"/>
          </p:cNvSpPr>
          <p:nvPr>
            <p:ph type="ctrTitle"/>
          </p:nvPr>
        </p:nvSpPr>
        <p:spPr>
          <a:xfrm>
            <a:off x="914400" y="2265682"/>
            <a:ext cx="8641157" cy="1964437"/>
          </a:xfrm>
        </p:spPr>
        <p:txBody>
          <a:bodyPr anchor="ctr">
            <a:normAutofit/>
          </a:bodyPr>
          <a:lstStyle>
            <a:lvl1pPr>
              <a:lnSpc>
                <a:spcPct val="100000"/>
              </a:lnSpc>
              <a:spcAft>
                <a:spcPts val="800"/>
              </a:spcAft>
              <a:defRPr sz="5867" b="0">
                <a:solidFill>
                  <a:schemeClr val="tx1"/>
                </a:solidFill>
              </a:defRPr>
            </a:lvl1pPr>
          </a:lstStyle>
          <a:p>
            <a:r>
              <a:rPr lang="en-US"/>
              <a:t>Click to edit Master title style</a:t>
            </a:r>
            <a:endParaRPr lang="en-US" dirty="0"/>
          </a:p>
        </p:txBody>
      </p:sp>
      <p:sp>
        <p:nvSpPr>
          <p:cNvPr id="7" name="Subtitle 2"/>
          <p:cNvSpPr>
            <a:spLocks noGrp="1"/>
          </p:cNvSpPr>
          <p:nvPr>
            <p:ph type="subTitle" idx="1"/>
          </p:nvPr>
        </p:nvSpPr>
        <p:spPr>
          <a:xfrm>
            <a:off x="914401" y="4366571"/>
            <a:ext cx="7997519" cy="428947"/>
          </a:xfrm>
        </p:spPr>
        <p:txBody>
          <a:bodyPr>
            <a:noAutofit/>
          </a:bodyPr>
          <a:lstStyle>
            <a:lvl1pPr marL="0" indent="0" algn="l">
              <a:buNone/>
              <a:defRPr sz="3200">
                <a:solidFill>
                  <a:schemeClr val="accent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grpSp>
        <p:nvGrpSpPr>
          <p:cNvPr id="8" name="Group 7"/>
          <p:cNvGrpSpPr/>
          <p:nvPr userDrawn="1"/>
        </p:nvGrpSpPr>
        <p:grpSpPr>
          <a:xfrm>
            <a:off x="989656" y="228489"/>
            <a:ext cx="2723841" cy="1050989"/>
            <a:chOff x="742242" y="171366"/>
            <a:chExt cx="2042881" cy="788242"/>
          </a:xfrm>
        </p:grpSpPr>
        <p:sp>
          <p:nvSpPr>
            <p:cNvPr id="9" name="Hexagon 8"/>
            <p:cNvSpPr/>
            <p:nvPr userDrawn="1"/>
          </p:nvSpPr>
          <p:spPr>
            <a:xfrm>
              <a:off x="2421234" y="171366"/>
              <a:ext cx="190243" cy="169122"/>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10" name="Hexagon 9"/>
            <p:cNvSpPr/>
            <p:nvPr userDrawn="1"/>
          </p:nvSpPr>
          <p:spPr>
            <a:xfrm>
              <a:off x="2594880" y="269547"/>
              <a:ext cx="190243" cy="169122"/>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11" name="Hexagon 10"/>
            <p:cNvSpPr/>
            <p:nvPr userDrawn="1"/>
          </p:nvSpPr>
          <p:spPr>
            <a:xfrm>
              <a:off x="2424639" y="371133"/>
              <a:ext cx="190243" cy="169122"/>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12" name="TextBox 11"/>
            <p:cNvSpPr txBox="1"/>
            <p:nvPr userDrawn="1"/>
          </p:nvSpPr>
          <p:spPr>
            <a:xfrm>
              <a:off x="742242" y="313248"/>
              <a:ext cx="1821565" cy="515574"/>
            </a:xfrm>
            <a:prstGeom prst="rect">
              <a:avLst/>
            </a:prstGeom>
            <a:noFill/>
          </p:spPr>
          <p:txBody>
            <a:bodyPr wrap="square" rtlCol="0">
              <a:spAutoFit/>
            </a:bodyPr>
            <a:lstStyle/>
            <a:p>
              <a:pPr defTabSz="609585" fontAlgn="base">
                <a:spcBef>
                  <a:spcPct val="0"/>
                </a:spcBef>
                <a:spcAft>
                  <a:spcPct val="0"/>
                </a:spcAft>
              </a:pPr>
              <a:r>
                <a:rPr lang="en-US" sz="3867" dirty="0">
                  <a:solidFill>
                    <a:srgbClr val="2C2C2C"/>
                  </a:solidFill>
                  <a:ea typeface="MS PGothic" pitchFamily="34" charset="-128"/>
                </a:rPr>
                <a:t>Aerohive</a:t>
              </a:r>
              <a:endParaRPr lang="en-US" sz="1067" dirty="0">
                <a:solidFill>
                  <a:srgbClr val="2C2C2C"/>
                </a:solidFill>
                <a:ea typeface="MS PGothic" pitchFamily="34" charset="-128"/>
              </a:endParaRPr>
            </a:p>
          </p:txBody>
        </p:sp>
        <p:sp>
          <p:nvSpPr>
            <p:cNvPr id="13" name="TextBox 12"/>
            <p:cNvSpPr txBox="1"/>
            <p:nvPr userDrawn="1"/>
          </p:nvSpPr>
          <p:spPr>
            <a:xfrm>
              <a:off x="2359945" y="626496"/>
              <a:ext cx="138274" cy="130757"/>
            </a:xfrm>
            <a:prstGeom prst="rect">
              <a:avLst/>
            </a:prstGeom>
            <a:noFill/>
          </p:spPr>
          <p:txBody>
            <a:bodyPr wrap="square" rtlCol="0">
              <a:spAutoFit/>
            </a:bodyPr>
            <a:lstStyle/>
            <a:p>
              <a:pPr defTabSz="609585" fontAlgn="base">
                <a:spcBef>
                  <a:spcPct val="0"/>
                </a:spcBef>
                <a:spcAft>
                  <a:spcPct val="0"/>
                </a:spcAft>
              </a:pPr>
              <a:r>
                <a:rPr lang="en-US" sz="533" dirty="0">
                  <a:solidFill>
                    <a:srgbClr val="2C2C2C"/>
                  </a:solidFill>
                  <a:ea typeface="MS PGothic" pitchFamily="34" charset="-128"/>
                </a:rPr>
                <a:t>®</a:t>
              </a:r>
            </a:p>
          </p:txBody>
        </p:sp>
        <p:sp>
          <p:nvSpPr>
            <p:cNvPr id="14" name="TextBox 13"/>
            <p:cNvSpPr txBox="1"/>
            <p:nvPr userDrawn="1"/>
          </p:nvSpPr>
          <p:spPr>
            <a:xfrm>
              <a:off x="1614620" y="705692"/>
              <a:ext cx="1037544" cy="253916"/>
            </a:xfrm>
            <a:prstGeom prst="rect">
              <a:avLst/>
            </a:prstGeom>
            <a:noFill/>
          </p:spPr>
          <p:txBody>
            <a:bodyPr wrap="none" rtlCol="0">
              <a:spAutoFit/>
            </a:bodyPr>
            <a:lstStyle/>
            <a:p>
              <a:pPr defTabSz="609585" fontAlgn="base">
                <a:spcBef>
                  <a:spcPct val="0"/>
                </a:spcBef>
                <a:spcAft>
                  <a:spcPct val="0"/>
                </a:spcAft>
              </a:pPr>
              <a:r>
                <a:rPr lang="en-US" sz="1600" kern="1000" spc="120" dirty="0">
                  <a:solidFill>
                    <a:srgbClr val="0A0B0A">
                      <a:lumMod val="60000"/>
                      <a:lumOff val="40000"/>
                    </a:srgbClr>
                  </a:solidFill>
                  <a:ea typeface="MS PGothic" pitchFamily="34" charset="-128"/>
                </a:rPr>
                <a:t>NETWORKS</a:t>
              </a:r>
            </a:p>
          </p:txBody>
        </p:sp>
      </p:grpSp>
      <p:grpSp>
        <p:nvGrpSpPr>
          <p:cNvPr id="15" name="Group 14"/>
          <p:cNvGrpSpPr/>
          <p:nvPr userDrawn="1"/>
        </p:nvGrpSpPr>
        <p:grpSpPr>
          <a:xfrm>
            <a:off x="9614409" y="53903"/>
            <a:ext cx="2460996" cy="6734859"/>
            <a:chOff x="7210806" y="40427"/>
            <a:chExt cx="1845747" cy="5051144"/>
          </a:xfrm>
        </p:grpSpPr>
        <p:sp>
          <p:nvSpPr>
            <p:cNvPr id="16" name="Hexagon 15"/>
            <p:cNvSpPr/>
            <p:nvPr userDrawn="1"/>
          </p:nvSpPr>
          <p:spPr>
            <a:xfrm>
              <a:off x="7259235" y="40427"/>
              <a:ext cx="947091" cy="811429"/>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17" name="Hexagon 16"/>
            <p:cNvSpPr/>
            <p:nvPr userDrawn="1"/>
          </p:nvSpPr>
          <p:spPr>
            <a:xfrm>
              <a:off x="8287044" y="371133"/>
              <a:ext cx="667269" cy="595460"/>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18" name="Hexagon 17"/>
            <p:cNvSpPr/>
            <p:nvPr userDrawn="1"/>
          </p:nvSpPr>
          <p:spPr>
            <a:xfrm>
              <a:off x="7931884" y="1531141"/>
              <a:ext cx="947091" cy="811429"/>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19" name="Hexagon 18"/>
            <p:cNvSpPr/>
            <p:nvPr userDrawn="1"/>
          </p:nvSpPr>
          <p:spPr>
            <a:xfrm>
              <a:off x="7302285" y="2992190"/>
              <a:ext cx="1124669" cy="974619"/>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20" name="Hexagon 19"/>
            <p:cNvSpPr/>
            <p:nvPr userDrawn="1"/>
          </p:nvSpPr>
          <p:spPr>
            <a:xfrm flipH="1">
              <a:off x="8550722" y="3336615"/>
              <a:ext cx="180096" cy="156068"/>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21" name="Hexagon 20"/>
            <p:cNvSpPr/>
            <p:nvPr userDrawn="1"/>
          </p:nvSpPr>
          <p:spPr>
            <a:xfrm flipH="1">
              <a:off x="7216185" y="4181532"/>
              <a:ext cx="670279" cy="591980"/>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22" name="Hexagon 21"/>
            <p:cNvSpPr/>
            <p:nvPr userDrawn="1"/>
          </p:nvSpPr>
          <p:spPr>
            <a:xfrm>
              <a:off x="7931884" y="4116952"/>
              <a:ext cx="1124669" cy="974619"/>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23" name="Hexagon 22"/>
            <p:cNvSpPr/>
            <p:nvPr userDrawn="1"/>
          </p:nvSpPr>
          <p:spPr>
            <a:xfrm>
              <a:off x="8362377" y="3707948"/>
              <a:ext cx="382762" cy="331695"/>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24" name="Hexagon 23"/>
            <p:cNvSpPr/>
            <p:nvPr userDrawn="1"/>
          </p:nvSpPr>
          <p:spPr>
            <a:xfrm>
              <a:off x="7702835" y="2601773"/>
              <a:ext cx="191382" cy="165848"/>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25" name="Hexagon 24"/>
            <p:cNvSpPr/>
            <p:nvPr userDrawn="1"/>
          </p:nvSpPr>
          <p:spPr>
            <a:xfrm>
              <a:off x="8020325" y="2435925"/>
              <a:ext cx="191382" cy="165848"/>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26" name="Hexagon 25"/>
            <p:cNvSpPr/>
            <p:nvPr userDrawn="1"/>
          </p:nvSpPr>
          <p:spPr>
            <a:xfrm>
              <a:off x="8401215" y="1311140"/>
              <a:ext cx="386281" cy="334744"/>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27" name="Hexagon 26"/>
            <p:cNvSpPr/>
            <p:nvPr userDrawn="1"/>
          </p:nvSpPr>
          <p:spPr>
            <a:xfrm flipH="1">
              <a:off x="7875702" y="4160008"/>
              <a:ext cx="180096" cy="156068"/>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28" name="Hexagon 27"/>
            <p:cNvSpPr/>
            <p:nvPr userDrawn="1"/>
          </p:nvSpPr>
          <p:spPr>
            <a:xfrm flipH="1">
              <a:off x="7210806" y="4025463"/>
              <a:ext cx="339016" cy="293785"/>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29" name="Hexagon 28"/>
            <p:cNvSpPr/>
            <p:nvPr userDrawn="1"/>
          </p:nvSpPr>
          <p:spPr>
            <a:xfrm flipH="1">
              <a:off x="7976512" y="4531343"/>
              <a:ext cx="180096" cy="156068"/>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30" name="Hexagon 29"/>
            <p:cNvSpPr/>
            <p:nvPr userDrawn="1"/>
          </p:nvSpPr>
          <p:spPr>
            <a:xfrm flipH="1">
              <a:off x="8134849" y="2529233"/>
              <a:ext cx="658030" cy="570237"/>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31" name="Hexagon 30"/>
            <p:cNvSpPr/>
            <p:nvPr userDrawn="1"/>
          </p:nvSpPr>
          <p:spPr>
            <a:xfrm flipH="1">
              <a:off x="7850817" y="2703039"/>
              <a:ext cx="383658" cy="332471"/>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32" name="Hexagon 31"/>
            <p:cNvSpPr/>
            <p:nvPr userDrawn="1"/>
          </p:nvSpPr>
          <p:spPr>
            <a:xfrm flipH="1">
              <a:off x="7706368" y="1875495"/>
              <a:ext cx="180096" cy="156068"/>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33" name="Hexagon 32"/>
            <p:cNvSpPr/>
            <p:nvPr userDrawn="1"/>
          </p:nvSpPr>
          <p:spPr>
            <a:xfrm flipH="1">
              <a:off x="7388354" y="1161440"/>
              <a:ext cx="688968" cy="597047"/>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34" name="Hexagon 33"/>
            <p:cNvSpPr/>
            <p:nvPr userDrawn="1"/>
          </p:nvSpPr>
          <p:spPr>
            <a:xfrm>
              <a:off x="7924634" y="1188348"/>
              <a:ext cx="191382" cy="165848"/>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35" name="Hexagon 34"/>
            <p:cNvSpPr/>
            <p:nvPr userDrawn="1"/>
          </p:nvSpPr>
          <p:spPr>
            <a:xfrm flipH="1">
              <a:off x="8539960" y="1045732"/>
              <a:ext cx="180096" cy="156068"/>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36" name="Hexagon 35"/>
            <p:cNvSpPr/>
            <p:nvPr userDrawn="1"/>
          </p:nvSpPr>
          <p:spPr>
            <a:xfrm flipH="1">
              <a:off x="7887191" y="753134"/>
              <a:ext cx="356278" cy="30874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gr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5" name="Rectangle 4"/>
          <p:cNvSpPr/>
          <p:nvPr userDrawn="1"/>
        </p:nvSpPr>
        <p:spPr>
          <a:xfrm>
            <a:off x="1" y="2500660"/>
            <a:ext cx="12192000" cy="2063749"/>
          </a:xfrm>
          <a:prstGeom prst="rect">
            <a:avLst/>
          </a:prstGeom>
          <a:solidFill>
            <a:srgbClr val="3577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a:defRPr/>
            </a:pPr>
            <a:endParaRPr lang="en-US" sz="3200" dirty="0">
              <a:solidFill>
                <a:srgbClr val="FFFFFF"/>
              </a:solidFill>
            </a:endParaRPr>
          </a:p>
        </p:txBody>
      </p:sp>
      <p:sp>
        <p:nvSpPr>
          <p:cNvPr id="6" name="Title 1"/>
          <p:cNvSpPr>
            <a:spLocks noGrp="1"/>
          </p:cNvSpPr>
          <p:nvPr>
            <p:ph type="ctrTitle" hasCustomPrompt="1"/>
          </p:nvPr>
        </p:nvSpPr>
        <p:spPr>
          <a:xfrm>
            <a:off x="914400" y="2808346"/>
            <a:ext cx="8641157" cy="1470025"/>
          </a:xfrm>
        </p:spPr>
        <p:txBody>
          <a:bodyPr anchor="ctr">
            <a:normAutofit/>
          </a:bodyPr>
          <a:lstStyle>
            <a:lvl1pPr algn="ctr">
              <a:lnSpc>
                <a:spcPct val="100000"/>
              </a:lnSpc>
              <a:spcAft>
                <a:spcPts val="800"/>
              </a:spcAft>
              <a:defRPr sz="5867" b="0">
                <a:solidFill>
                  <a:schemeClr val="bg1"/>
                </a:solidFill>
              </a:defRPr>
            </a:lvl1pPr>
          </a:lstStyle>
          <a:p>
            <a:r>
              <a:rPr lang="en-US" dirty="0"/>
              <a:t>Thank you</a:t>
            </a:r>
          </a:p>
        </p:txBody>
      </p:sp>
      <p:grpSp>
        <p:nvGrpSpPr>
          <p:cNvPr id="7" name="Group 6"/>
          <p:cNvGrpSpPr/>
          <p:nvPr userDrawn="1"/>
        </p:nvGrpSpPr>
        <p:grpSpPr>
          <a:xfrm>
            <a:off x="989656" y="228489"/>
            <a:ext cx="2723841" cy="1050989"/>
            <a:chOff x="742242" y="171366"/>
            <a:chExt cx="2042881" cy="788242"/>
          </a:xfrm>
        </p:grpSpPr>
        <p:sp>
          <p:nvSpPr>
            <p:cNvPr id="8" name="Hexagon 7"/>
            <p:cNvSpPr/>
            <p:nvPr userDrawn="1"/>
          </p:nvSpPr>
          <p:spPr>
            <a:xfrm>
              <a:off x="2421234" y="171366"/>
              <a:ext cx="190243" cy="169122"/>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9" name="Hexagon 8"/>
            <p:cNvSpPr/>
            <p:nvPr userDrawn="1"/>
          </p:nvSpPr>
          <p:spPr>
            <a:xfrm>
              <a:off x="2594880" y="269547"/>
              <a:ext cx="190243" cy="169122"/>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10" name="Hexagon 9"/>
            <p:cNvSpPr/>
            <p:nvPr userDrawn="1"/>
          </p:nvSpPr>
          <p:spPr>
            <a:xfrm>
              <a:off x="2424639" y="371133"/>
              <a:ext cx="190243" cy="169122"/>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11" name="TextBox 10"/>
            <p:cNvSpPr txBox="1"/>
            <p:nvPr userDrawn="1"/>
          </p:nvSpPr>
          <p:spPr>
            <a:xfrm>
              <a:off x="742242" y="313248"/>
              <a:ext cx="1821565" cy="515574"/>
            </a:xfrm>
            <a:prstGeom prst="rect">
              <a:avLst/>
            </a:prstGeom>
            <a:noFill/>
          </p:spPr>
          <p:txBody>
            <a:bodyPr wrap="square" rtlCol="0">
              <a:spAutoFit/>
            </a:bodyPr>
            <a:lstStyle/>
            <a:p>
              <a:pPr defTabSz="609585" fontAlgn="base">
                <a:spcBef>
                  <a:spcPct val="0"/>
                </a:spcBef>
                <a:spcAft>
                  <a:spcPct val="0"/>
                </a:spcAft>
              </a:pPr>
              <a:r>
                <a:rPr lang="en-US" sz="3867" dirty="0">
                  <a:solidFill>
                    <a:srgbClr val="2C2C2C"/>
                  </a:solidFill>
                  <a:ea typeface="MS PGothic" pitchFamily="34" charset="-128"/>
                </a:rPr>
                <a:t>Aerohive</a:t>
              </a:r>
              <a:endParaRPr lang="en-US" sz="1067" dirty="0">
                <a:solidFill>
                  <a:srgbClr val="2C2C2C"/>
                </a:solidFill>
                <a:ea typeface="MS PGothic" pitchFamily="34" charset="-128"/>
              </a:endParaRPr>
            </a:p>
          </p:txBody>
        </p:sp>
        <p:sp>
          <p:nvSpPr>
            <p:cNvPr id="12" name="TextBox 11"/>
            <p:cNvSpPr txBox="1"/>
            <p:nvPr userDrawn="1"/>
          </p:nvSpPr>
          <p:spPr>
            <a:xfrm>
              <a:off x="2359945" y="626496"/>
              <a:ext cx="138274" cy="130757"/>
            </a:xfrm>
            <a:prstGeom prst="rect">
              <a:avLst/>
            </a:prstGeom>
            <a:noFill/>
          </p:spPr>
          <p:txBody>
            <a:bodyPr wrap="square" rtlCol="0">
              <a:spAutoFit/>
            </a:bodyPr>
            <a:lstStyle/>
            <a:p>
              <a:pPr defTabSz="609585" fontAlgn="base">
                <a:spcBef>
                  <a:spcPct val="0"/>
                </a:spcBef>
                <a:spcAft>
                  <a:spcPct val="0"/>
                </a:spcAft>
              </a:pPr>
              <a:r>
                <a:rPr lang="en-US" sz="533" dirty="0">
                  <a:solidFill>
                    <a:srgbClr val="2C2C2C"/>
                  </a:solidFill>
                  <a:ea typeface="MS PGothic" pitchFamily="34" charset="-128"/>
                </a:rPr>
                <a:t>®</a:t>
              </a:r>
            </a:p>
          </p:txBody>
        </p:sp>
        <p:sp>
          <p:nvSpPr>
            <p:cNvPr id="13" name="TextBox 12"/>
            <p:cNvSpPr txBox="1"/>
            <p:nvPr userDrawn="1"/>
          </p:nvSpPr>
          <p:spPr>
            <a:xfrm>
              <a:off x="1614620" y="705692"/>
              <a:ext cx="1037544" cy="253916"/>
            </a:xfrm>
            <a:prstGeom prst="rect">
              <a:avLst/>
            </a:prstGeom>
            <a:noFill/>
          </p:spPr>
          <p:txBody>
            <a:bodyPr wrap="none" rtlCol="0">
              <a:spAutoFit/>
            </a:bodyPr>
            <a:lstStyle/>
            <a:p>
              <a:pPr defTabSz="609585" fontAlgn="base">
                <a:spcBef>
                  <a:spcPct val="0"/>
                </a:spcBef>
                <a:spcAft>
                  <a:spcPct val="0"/>
                </a:spcAft>
              </a:pPr>
              <a:r>
                <a:rPr lang="en-US" sz="1600" kern="1000" spc="120" dirty="0">
                  <a:solidFill>
                    <a:srgbClr val="0A0B0A">
                      <a:lumMod val="60000"/>
                      <a:lumOff val="40000"/>
                    </a:srgbClr>
                  </a:solidFill>
                  <a:ea typeface="MS PGothic" pitchFamily="34" charset="-128"/>
                </a:rPr>
                <a:t>NETWORKS</a:t>
              </a:r>
            </a:p>
          </p:txBody>
        </p:sp>
      </p:grpSp>
      <p:grpSp>
        <p:nvGrpSpPr>
          <p:cNvPr id="14" name="Group 13"/>
          <p:cNvGrpSpPr/>
          <p:nvPr userDrawn="1"/>
        </p:nvGrpSpPr>
        <p:grpSpPr>
          <a:xfrm>
            <a:off x="9614409" y="53903"/>
            <a:ext cx="2460996" cy="6734859"/>
            <a:chOff x="7210806" y="40427"/>
            <a:chExt cx="1845747" cy="5051144"/>
          </a:xfrm>
        </p:grpSpPr>
        <p:sp>
          <p:nvSpPr>
            <p:cNvPr id="15" name="Hexagon 14"/>
            <p:cNvSpPr/>
            <p:nvPr userDrawn="1"/>
          </p:nvSpPr>
          <p:spPr>
            <a:xfrm>
              <a:off x="7259235" y="40427"/>
              <a:ext cx="947091" cy="811429"/>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16" name="Hexagon 15"/>
            <p:cNvSpPr/>
            <p:nvPr userDrawn="1"/>
          </p:nvSpPr>
          <p:spPr>
            <a:xfrm>
              <a:off x="8287044" y="371133"/>
              <a:ext cx="667269" cy="595460"/>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17" name="Hexagon 16"/>
            <p:cNvSpPr/>
            <p:nvPr userDrawn="1"/>
          </p:nvSpPr>
          <p:spPr>
            <a:xfrm>
              <a:off x="7931884" y="1531141"/>
              <a:ext cx="947091" cy="811429"/>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18" name="Hexagon 17"/>
            <p:cNvSpPr/>
            <p:nvPr userDrawn="1"/>
          </p:nvSpPr>
          <p:spPr>
            <a:xfrm>
              <a:off x="7302285" y="2992190"/>
              <a:ext cx="1124669" cy="974619"/>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19" name="Hexagon 18"/>
            <p:cNvSpPr/>
            <p:nvPr userDrawn="1"/>
          </p:nvSpPr>
          <p:spPr>
            <a:xfrm flipH="1">
              <a:off x="8550722" y="3336615"/>
              <a:ext cx="180096" cy="156068"/>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20" name="Hexagon 19"/>
            <p:cNvSpPr/>
            <p:nvPr userDrawn="1"/>
          </p:nvSpPr>
          <p:spPr>
            <a:xfrm flipH="1">
              <a:off x="7216185" y="4181532"/>
              <a:ext cx="670279" cy="591980"/>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21" name="Hexagon 20"/>
            <p:cNvSpPr/>
            <p:nvPr userDrawn="1"/>
          </p:nvSpPr>
          <p:spPr>
            <a:xfrm>
              <a:off x="7931884" y="4116952"/>
              <a:ext cx="1124669" cy="974619"/>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22" name="Hexagon 21"/>
            <p:cNvSpPr/>
            <p:nvPr userDrawn="1"/>
          </p:nvSpPr>
          <p:spPr>
            <a:xfrm>
              <a:off x="8362377" y="3707948"/>
              <a:ext cx="382762" cy="331695"/>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23" name="Hexagon 22"/>
            <p:cNvSpPr/>
            <p:nvPr userDrawn="1"/>
          </p:nvSpPr>
          <p:spPr>
            <a:xfrm>
              <a:off x="7702835" y="2601773"/>
              <a:ext cx="191382" cy="165848"/>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24" name="Hexagon 23"/>
            <p:cNvSpPr/>
            <p:nvPr userDrawn="1"/>
          </p:nvSpPr>
          <p:spPr>
            <a:xfrm>
              <a:off x="8020325" y="2435925"/>
              <a:ext cx="191382" cy="165848"/>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25" name="Hexagon 24"/>
            <p:cNvSpPr/>
            <p:nvPr userDrawn="1"/>
          </p:nvSpPr>
          <p:spPr>
            <a:xfrm>
              <a:off x="8401215" y="1311140"/>
              <a:ext cx="386281" cy="334744"/>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26" name="Hexagon 25"/>
            <p:cNvSpPr/>
            <p:nvPr userDrawn="1"/>
          </p:nvSpPr>
          <p:spPr>
            <a:xfrm flipH="1">
              <a:off x="7875702" y="4160008"/>
              <a:ext cx="180096" cy="156068"/>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27" name="Hexagon 26"/>
            <p:cNvSpPr/>
            <p:nvPr userDrawn="1"/>
          </p:nvSpPr>
          <p:spPr>
            <a:xfrm flipH="1">
              <a:off x="7210806" y="4025463"/>
              <a:ext cx="339016" cy="293785"/>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28" name="Hexagon 27"/>
            <p:cNvSpPr/>
            <p:nvPr userDrawn="1"/>
          </p:nvSpPr>
          <p:spPr>
            <a:xfrm flipH="1">
              <a:off x="7976512" y="4531343"/>
              <a:ext cx="180096" cy="156068"/>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29" name="Hexagon 28"/>
            <p:cNvSpPr/>
            <p:nvPr userDrawn="1"/>
          </p:nvSpPr>
          <p:spPr>
            <a:xfrm flipH="1">
              <a:off x="8134849" y="2529233"/>
              <a:ext cx="658030" cy="570237"/>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30" name="Hexagon 29"/>
            <p:cNvSpPr/>
            <p:nvPr userDrawn="1"/>
          </p:nvSpPr>
          <p:spPr>
            <a:xfrm flipH="1">
              <a:off x="7850817" y="2703039"/>
              <a:ext cx="383658" cy="332471"/>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31" name="Hexagon 30"/>
            <p:cNvSpPr/>
            <p:nvPr userDrawn="1"/>
          </p:nvSpPr>
          <p:spPr>
            <a:xfrm flipH="1">
              <a:off x="7706368" y="1875495"/>
              <a:ext cx="180096" cy="156068"/>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32" name="Hexagon 31"/>
            <p:cNvSpPr/>
            <p:nvPr userDrawn="1"/>
          </p:nvSpPr>
          <p:spPr>
            <a:xfrm flipH="1">
              <a:off x="7388354" y="1161440"/>
              <a:ext cx="688968" cy="597047"/>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33" name="Hexagon 32"/>
            <p:cNvSpPr/>
            <p:nvPr userDrawn="1"/>
          </p:nvSpPr>
          <p:spPr>
            <a:xfrm>
              <a:off x="7924634" y="1188348"/>
              <a:ext cx="191382" cy="165848"/>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34" name="Hexagon 33"/>
            <p:cNvSpPr/>
            <p:nvPr userDrawn="1"/>
          </p:nvSpPr>
          <p:spPr>
            <a:xfrm flipH="1">
              <a:off x="8539960" y="1045732"/>
              <a:ext cx="180096" cy="156068"/>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sp>
          <p:nvSpPr>
            <p:cNvPr id="35" name="Hexagon 34"/>
            <p:cNvSpPr/>
            <p:nvPr userDrawn="1"/>
          </p:nvSpPr>
          <p:spPr>
            <a:xfrm flipH="1">
              <a:off x="7887191" y="753134"/>
              <a:ext cx="356278" cy="30874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endParaRPr>
            </a:p>
          </p:txBody>
        </p:sp>
      </p:gr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6271" y="432215"/>
            <a:ext cx="11451815" cy="838200"/>
          </a:xfrm>
        </p:spPr>
        <p:txBody>
          <a:bodyPr/>
          <a:lstStyle>
            <a:lvl1pPr>
              <a:defRPr>
                <a:gradFill>
                  <a:gsLst>
                    <a:gs pos="0">
                      <a:schemeClr val="tx1"/>
                    </a:gs>
                    <a:gs pos="44000">
                      <a:srgbClr val="01BBBB"/>
                    </a:gs>
                    <a:gs pos="100000">
                      <a:schemeClr val="accent4"/>
                    </a:gs>
                  </a:gsLst>
                  <a:lin ang="4800000" scaled="0"/>
                </a:gradFill>
                <a:latin typeface="CiscoSans ExtraLight" pitchFamily="34" charset="0"/>
              </a:defRPr>
            </a:lvl1pPr>
          </a:lstStyle>
          <a:p>
            <a:r>
              <a:rPr lang="en-US"/>
              <a:t>Click to edit Master title style</a:t>
            </a:r>
            <a:endParaRPr lang="en-US" dirty="0"/>
          </a:p>
        </p:txBody>
      </p:sp>
    </p:spTree>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dirty="0"/>
              <a:t>Click to edit Master title style</a:t>
            </a:r>
          </a:p>
        </p:txBody>
      </p:sp>
      <p:sp>
        <p:nvSpPr>
          <p:cNvPr id="4" name="Content Placeholder 3"/>
          <p:cNvSpPr>
            <a:spLocks noGrp="1"/>
          </p:cNvSpPr>
          <p:nvPr>
            <p:ph sz="half" idx="2"/>
          </p:nvPr>
        </p:nvSpPr>
        <p:spPr>
          <a:xfrm>
            <a:off x="609600" y="1472792"/>
            <a:ext cx="5386917" cy="4573221"/>
          </a:xfrm>
          <a:prstGeom prst="rect">
            <a:avLst/>
          </a:prstGeom>
        </p:spPr>
        <p:txBody>
          <a:bodyPr>
            <a:noAutofit/>
          </a:bodyPr>
          <a:lstStyle>
            <a:lvl1pPr>
              <a:defRPr sz="2667"/>
            </a:lvl1pPr>
            <a:lvl2pPr>
              <a:defRPr sz="2667"/>
            </a:lvl2pPr>
            <a:lvl3pPr>
              <a:defRPr sz="2667"/>
            </a:lvl3pPr>
            <a:lvl4pPr>
              <a:defRPr sz="2667"/>
            </a:lvl4pPr>
            <a:lvl5pPr>
              <a:defRPr sz="26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p:txBody>
      </p:sp>
      <p:sp>
        <p:nvSpPr>
          <p:cNvPr id="6" name="Content Placeholder 5"/>
          <p:cNvSpPr>
            <a:spLocks noGrp="1"/>
          </p:cNvSpPr>
          <p:nvPr>
            <p:ph sz="quarter" idx="4"/>
          </p:nvPr>
        </p:nvSpPr>
        <p:spPr>
          <a:xfrm>
            <a:off x="6193369" y="1472792"/>
            <a:ext cx="5389033" cy="4573221"/>
          </a:xfrm>
          <a:prstGeom prst="rect">
            <a:avLst/>
          </a:prstGeom>
        </p:spPr>
        <p:txBody>
          <a:bodyPr>
            <a:noAutofit/>
          </a:bodyPr>
          <a:lstStyle>
            <a:lvl1pPr>
              <a:defRPr sz="2667"/>
            </a:lvl1pPr>
            <a:lvl2pPr>
              <a:defRPr sz="2667"/>
            </a:lvl2pPr>
            <a:lvl3pPr>
              <a:defRPr sz="2667"/>
            </a:lvl3pPr>
            <a:lvl4pPr>
              <a:defRPr sz="2667"/>
            </a:lvl4pPr>
            <a:lvl5pPr>
              <a:defRPr sz="26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p:txBody>
      </p:sp>
      <p:sp>
        <p:nvSpPr>
          <p:cNvPr id="5" name="Footer Placeholder 7"/>
          <p:cNvSpPr>
            <a:spLocks noGrp="1"/>
          </p:cNvSpPr>
          <p:nvPr>
            <p:ph type="ftr" sz="quarter" idx="10"/>
          </p:nvPr>
        </p:nvSpPr>
        <p:spPr/>
        <p:txBody>
          <a:bodyPr/>
          <a:lstStyle>
            <a:lvl1pPr>
              <a:defRPr/>
            </a:lvl1pPr>
          </a:lstStyle>
          <a:p>
            <a:r>
              <a:rPr lang="en-US" altLang="en-US" dirty="0">
                <a:solidFill>
                  <a:srgbClr val="3074AE">
                    <a:tint val="75000"/>
                  </a:srgbClr>
                </a:solidFill>
              </a:rPr>
              <a:t>© Aerohive Networks, Proprietary &amp; Confidential </a:t>
            </a:r>
          </a:p>
        </p:txBody>
      </p:sp>
      <p:sp>
        <p:nvSpPr>
          <p:cNvPr id="7" name="Slide Number Placeholder 8"/>
          <p:cNvSpPr>
            <a:spLocks noGrp="1"/>
          </p:cNvSpPr>
          <p:nvPr>
            <p:ph type="sldNum" sz="quarter" idx="11"/>
          </p:nvPr>
        </p:nvSpPr>
        <p:spPr/>
        <p:txBody>
          <a:bodyPr/>
          <a:lstStyle>
            <a:lvl1pPr>
              <a:defRPr/>
            </a:lvl1pPr>
          </a:lstStyle>
          <a:p>
            <a:fld id="{60EFB4E4-2B71-45DC-A017-F476B493B3B0}" type="slidenum">
              <a:rPr lang="en-US" altLang="en-US">
                <a:solidFill>
                  <a:srgbClr val="3074AE">
                    <a:tint val="75000"/>
                  </a:srgbClr>
                </a:solidFill>
              </a:rPr>
              <a:pPr/>
              <a:t>‹#›</a:t>
            </a:fld>
            <a:endParaRPr lang="en-US" altLang="en-US" dirty="0">
              <a:solidFill>
                <a:srgbClr val="3074AE">
                  <a:tint val="75000"/>
                </a:srgbClr>
              </a:solidFill>
            </a:endParaRPr>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a:off x="1" y="1612547"/>
            <a:ext cx="12192000" cy="2063749"/>
          </a:xfrm>
          <a:prstGeom prst="rect">
            <a:avLst/>
          </a:prstGeom>
          <a:solidFill>
            <a:srgbClr val="3577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a:defRPr/>
            </a:pPr>
            <a:endParaRPr lang="en-US" sz="3200" dirty="0">
              <a:solidFill>
                <a:prstClr val="white"/>
              </a:solidFill>
            </a:endParaRPr>
          </a:p>
        </p:txBody>
      </p:sp>
      <p:sp>
        <p:nvSpPr>
          <p:cNvPr id="6" name="Title 1"/>
          <p:cNvSpPr>
            <a:spLocks noGrp="1"/>
          </p:cNvSpPr>
          <p:nvPr>
            <p:ph type="ctrTitle"/>
          </p:nvPr>
        </p:nvSpPr>
        <p:spPr>
          <a:xfrm>
            <a:off x="914400" y="1920233"/>
            <a:ext cx="8641157" cy="1470025"/>
          </a:xfrm>
        </p:spPr>
        <p:txBody>
          <a:bodyPr anchor="ctr">
            <a:noAutofit/>
          </a:bodyPr>
          <a:lstStyle>
            <a:lvl1pPr>
              <a:lnSpc>
                <a:spcPct val="100000"/>
              </a:lnSpc>
              <a:spcAft>
                <a:spcPts val="800"/>
              </a:spcAft>
              <a:defRPr sz="5867" b="0">
                <a:solidFill>
                  <a:schemeClr val="bg1"/>
                </a:solidFill>
              </a:defRPr>
            </a:lvl1pPr>
          </a:lstStyle>
          <a:p>
            <a:r>
              <a:rPr lang="en-US"/>
              <a:t>Click to edit Master title style</a:t>
            </a:r>
            <a:endParaRPr lang="en-US" dirty="0"/>
          </a:p>
        </p:txBody>
      </p:sp>
      <p:sp>
        <p:nvSpPr>
          <p:cNvPr id="7" name="Subtitle 2"/>
          <p:cNvSpPr>
            <a:spLocks noGrp="1"/>
          </p:cNvSpPr>
          <p:nvPr>
            <p:ph type="subTitle" idx="1"/>
          </p:nvPr>
        </p:nvSpPr>
        <p:spPr>
          <a:xfrm>
            <a:off x="914401" y="3768917"/>
            <a:ext cx="7997519" cy="428947"/>
          </a:xfrm>
        </p:spPr>
        <p:txBody>
          <a:bodyPr>
            <a:noAutofit/>
          </a:bodyPr>
          <a:lstStyle>
            <a:lvl1pPr marL="0" indent="0" algn="l">
              <a:buNone/>
              <a:defRPr sz="3200">
                <a:solidFill>
                  <a:schemeClr val="accent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grpSp>
        <p:nvGrpSpPr>
          <p:cNvPr id="8" name="Group 7"/>
          <p:cNvGrpSpPr/>
          <p:nvPr userDrawn="1"/>
        </p:nvGrpSpPr>
        <p:grpSpPr>
          <a:xfrm>
            <a:off x="989656" y="228489"/>
            <a:ext cx="2723841" cy="1050989"/>
            <a:chOff x="742242" y="171366"/>
            <a:chExt cx="2042881" cy="788242"/>
          </a:xfrm>
        </p:grpSpPr>
        <p:sp>
          <p:nvSpPr>
            <p:cNvPr id="9" name="Hexagon 8"/>
            <p:cNvSpPr/>
            <p:nvPr userDrawn="1"/>
          </p:nvSpPr>
          <p:spPr>
            <a:xfrm>
              <a:off x="2421234" y="171366"/>
              <a:ext cx="190243" cy="169122"/>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10" name="Hexagon 9"/>
            <p:cNvSpPr/>
            <p:nvPr userDrawn="1"/>
          </p:nvSpPr>
          <p:spPr>
            <a:xfrm>
              <a:off x="2594880" y="269547"/>
              <a:ext cx="190243" cy="169122"/>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11" name="Hexagon 10"/>
            <p:cNvSpPr/>
            <p:nvPr userDrawn="1"/>
          </p:nvSpPr>
          <p:spPr>
            <a:xfrm>
              <a:off x="2424639" y="371133"/>
              <a:ext cx="190243" cy="169122"/>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12" name="TextBox 11"/>
            <p:cNvSpPr txBox="1"/>
            <p:nvPr userDrawn="1"/>
          </p:nvSpPr>
          <p:spPr>
            <a:xfrm>
              <a:off x="742242" y="313248"/>
              <a:ext cx="1821565" cy="515574"/>
            </a:xfrm>
            <a:prstGeom prst="rect">
              <a:avLst/>
            </a:prstGeom>
            <a:noFill/>
          </p:spPr>
          <p:txBody>
            <a:bodyPr wrap="square" rtlCol="0">
              <a:spAutoFit/>
            </a:bodyPr>
            <a:lstStyle/>
            <a:p>
              <a:pPr defTabSz="609585" fontAlgn="base">
                <a:spcBef>
                  <a:spcPct val="0"/>
                </a:spcBef>
                <a:spcAft>
                  <a:spcPct val="0"/>
                </a:spcAft>
              </a:pPr>
              <a:r>
                <a:rPr lang="en-US" sz="3867" dirty="0">
                  <a:solidFill>
                    <a:srgbClr val="2C2C2C"/>
                  </a:solidFill>
                  <a:ea typeface="MS PGothic" pitchFamily="34" charset="-128"/>
                </a:rPr>
                <a:t>Aerohive</a:t>
              </a:r>
              <a:endParaRPr lang="en-US" sz="1067" dirty="0">
                <a:solidFill>
                  <a:srgbClr val="2C2C2C"/>
                </a:solidFill>
                <a:ea typeface="MS PGothic" pitchFamily="34" charset="-128"/>
              </a:endParaRPr>
            </a:p>
          </p:txBody>
        </p:sp>
        <p:sp>
          <p:nvSpPr>
            <p:cNvPr id="13" name="TextBox 12"/>
            <p:cNvSpPr txBox="1"/>
            <p:nvPr userDrawn="1"/>
          </p:nvSpPr>
          <p:spPr>
            <a:xfrm>
              <a:off x="2359945" y="626496"/>
              <a:ext cx="138274" cy="130757"/>
            </a:xfrm>
            <a:prstGeom prst="rect">
              <a:avLst/>
            </a:prstGeom>
            <a:noFill/>
          </p:spPr>
          <p:txBody>
            <a:bodyPr wrap="square" rtlCol="0">
              <a:spAutoFit/>
            </a:bodyPr>
            <a:lstStyle/>
            <a:p>
              <a:pPr defTabSz="609585" fontAlgn="base">
                <a:spcBef>
                  <a:spcPct val="0"/>
                </a:spcBef>
                <a:spcAft>
                  <a:spcPct val="0"/>
                </a:spcAft>
              </a:pPr>
              <a:r>
                <a:rPr lang="en-US" sz="533" dirty="0">
                  <a:solidFill>
                    <a:srgbClr val="2C2C2C"/>
                  </a:solidFill>
                  <a:ea typeface="MS PGothic" pitchFamily="34" charset="-128"/>
                </a:rPr>
                <a:t>®</a:t>
              </a:r>
            </a:p>
          </p:txBody>
        </p:sp>
        <p:sp>
          <p:nvSpPr>
            <p:cNvPr id="14" name="TextBox 13"/>
            <p:cNvSpPr txBox="1"/>
            <p:nvPr userDrawn="1"/>
          </p:nvSpPr>
          <p:spPr>
            <a:xfrm>
              <a:off x="1614620" y="705692"/>
              <a:ext cx="1037544" cy="253916"/>
            </a:xfrm>
            <a:prstGeom prst="rect">
              <a:avLst/>
            </a:prstGeom>
            <a:noFill/>
          </p:spPr>
          <p:txBody>
            <a:bodyPr wrap="none" rtlCol="0">
              <a:spAutoFit/>
            </a:bodyPr>
            <a:lstStyle/>
            <a:p>
              <a:pPr defTabSz="609585" fontAlgn="base">
                <a:spcBef>
                  <a:spcPct val="0"/>
                </a:spcBef>
                <a:spcAft>
                  <a:spcPct val="0"/>
                </a:spcAft>
              </a:pPr>
              <a:r>
                <a:rPr lang="en-US" sz="1600" kern="1000" spc="120" dirty="0">
                  <a:solidFill>
                    <a:srgbClr val="44546A">
                      <a:lumMod val="60000"/>
                      <a:lumOff val="40000"/>
                    </a:srgbClr>
                  </a:solidFill>
                  <a:ea typeface="MS PGothic" pitchFamily="34" charset="-128"/>
                </a:rPr>
                <a:t>NETWORKS</a:t>
              </a:r>
            </a:p>
          </p:txBody>
        </p:sp>
      </p:grpSp>
      <p:grpSp>
        <p:nvGrpSpPr>
          <p:cNvPr id="15" name="Group 14"/>
          <p:cNvGrpSpPr/>
          <p:nvPr userDrawn="1"/>
        </p:nvGrpSpPr>
        <p:grpSpPr>
          <a:xfrm>
            <a:off x="9614409" y="53903"/>
            <a:ext cx="2460996" cy="6734859"/>
            <a:chOff x="7210806" y="40427"/>
            <a:chExt cx="1845747" cy="5051144"/>
          </a:xfrm>
        </p:grpSpPr>
        <p:sp>
          <p:nvSpPr>
            <p:cNvPr id="16" name="Hexagon 15"/>
            <p:cNvSpPr/>
            <p:nvPr userDrawn="1"/>
          </p:nvSpPr>
          <p:spPr>
            <a:xfrm>
              <a:off x="7259235" y="40427"/>
              <a:ext cx="947091" cy="811429"/>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17" name="Hexagon 16"/>
            <p:cNvSpPr/>
            <p:nvPr userDrawn="1"/>
          </p:nvSpPr>
          <p:spPr>
            <a:xfrm>
              <a:off x="8287044" y="371133"/>
              <a:ext cx="667269" cy="595460"/>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18" name="Hexagon 17"/>
            <p:cNvSpPr/>
            <p:nvPr userDrawn="1"/>
          </p:nvSpPr>
          <p:spPr>
            <a:xfrm>
              <a:off x="7931884" y="1531141"/>
              <a:ext cx="947091" cy="811429"/>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19" name="Hexagon 18"/>
            <p:cNvSpPr/>
            <p:nvPr userDrawn="1"/>
          </p:nvSpPr>
          <p:spPr>
            <a:xfrm>
              <a:off x="7302285" y="2992190"/>
              <a:ext cx="1124669" cy="974619"/>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20" name="Hexagon 19"/>
            <p:cNvSpPr/>
            <p:nvPr userDrawn="1"/>
          </p:nvSpPr>
          <p:spPr>
            <a:xfrm flipH="1">
              <a:off x="8550722" y="3336615"/>
              <a:ext cx="180096" cy="156068"/>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21" name="Hexagon 20"/>
            <p:cNvSpPr/>
            <p:nvPr userDrawn="1"/>
          </p:nvSpPr>
          <p:spPr>
            <a:xfrm flipH="1">
              <a:off x="7216185" y="4181532"/>
              <a:ext cx="670279" cy="591980"/>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22" name="Hexagon 21"/>
            <p:cNvSpPr/>
            <p:nvPr userDrawn="1"/>
          </p:nvSpPr>
          <p:spPr>
            <a:xfrm>
              <a:off x="7931884" y="4116952"/>
              <a:ext cx="1124669" cy="974619"/>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23" name="Hexagon 22"/>
            <p:cNvSpPr/>
            <p:nvPr userDrawn="1"/>
          </p:nvSpPr>
          <p:spPr>
            <a:xfrm>
              <a:off x="8362377" y="3707948"/>
              <a:ext cx="382762" cy="331695"/>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24" name="Hexagon 23"/>
            <p:cNvSpPr/>
            <p:nvPr userDrawn="1"/>
          </p:nvSpPr>
          <p:spPr>
            <a:xfrm>
              <a:off x="7702835" y="2601773"/>
              <a:ext cx="191382" cy="165848"/>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25" name="Hexagon 24"/>
            <p:cNvSpPr/>
            <p:nvPr userDrawn="1"/>
          </p:nvSpPr>
          <p:spPr>
            <a:xfrm>
              <a:off x="8020325" y="2435925"/>
              <a:ext cx="191382" cy="165848"/>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26" name="Hexagon 25"/>
            <p:cNvSpPr/>
            <p:nvPr userDrawn="1"/>
          </p:nvSpPr>
          <p:spPr>
            <a:xfrm>
              <a:off x="8401215" y="1311140"/>
              <a:ext cx="386281" cy="334744"/>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27" name="Hexagon 26"/>
            <p:cNvSpPr/>
            <p:nvPr userDrawn="1"/>
          </p:nvSpPr>
          <p:spPr>
            <a:xfrm flipH="1">
              <a:off x="7875702" y="4160008"/>
              <a:ext cx="180096" cy="156068"/>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28" name="Hexagon 27"/>
            <p:cNvSpPr/>
            <p:nvPr userDrawn="1"/>
          </p:nvSpPr>
          <p:spPr>
            <a:xfrm flipH="1">
              <a:off x="7210806" y="4025463"/>
              <a:ext cx="339016" cy="293785"/>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29" name="Hexagon 28"/>
            <p:cNvSpPr/>
            <p:nvPr userDrawn="1"/>
          </p:nvSpPr>
          <p:spPr>
            <a:xfrm flipH="1">
              <a:off x="7976512" y="4531343"/>
              <a:ext cx="180096" cy="156068"/>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30" name="Hexagon 29"/>
            <p:cNvSpPr/>
            <p:nvPr userDrawn="1"/>
          </p:nvSpPr>
          <p:spPr>
            <a:xfrm flipH="1">
              <a:off x="8134849" y="2529233"/>
              <a:ext cx="658030" cy="570237"/>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31" name="Hexagon 30"/>
            <p:cNvSpPr/>
            <p:nvPr userDrawn="1"/>
          </p:nvSpPr>
          <p:spPr>
            <a:xfrm flipH="1">
              <a:off x="7850817" y="2703039"/>
              <a:ext cx="383658" cy="332471"/>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32" name="Hexagon 31"/>
            <p:cNvSpPr/>
            <p:nvPr userDrawn="1"/>
          </p:nvSpPr>
          <p:spPr>
            <a:xfrm flipH="1">
              <a:off x="7706368" y="1875495"/>
              <a:ext cx="180096" cy="156068"/>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33" name="Hexagon 32"/>
            <p:cNvSpPr/>
            <p:nvPr userDrawn="1"/>
          </p:nvSpPr>
          <p:spPr>
            <a:xfrm flipH="1">
              <a:off x="7388354" y="1161440"/>
              <a:ext cx="688968" cy="597047"/>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34" name="Hexagon 33"/>
            <p:cNvSpPr/>
            <p:nvPr userDrawn="1"/>
          </p:nvSpPr>
          <p:spPr>
            <a:xfrm>
              <a:off x="7924634" y="1188348"/>
              <a:ext cx="191382" cy="165848"/>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35" name="Hexagon 34"/>
            <p:cNvSpPr/>
            <p:nvPr userDrawn="1"/>
          </p:nvSpPr>
          <p:spPr>
            <a:xfrm flipH="1">
              <a:off x="8539960" y="1045732"/>
              <a:ext cx="180096" cy="156068"/>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36" name="Hexagon 35"/>
            <p:cNvSpPr/>
            <p:nvPr userDrawn="1"/>
          </p:nvSpPr>
          <p:spPr>
            <a:xfrm flipH="1">
              <a:off x="7887191" y="753134"/>
              <a:ext cx="356278" cy="30874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gr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descr="AH-Logo_2015.pdf"/>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10031" y="6097504"/>
            <a:ext cx="1416373" cy="760496"/>
          </a:xfrm>
          <a:prstGeom prst="rect">
            <a:avLst/>
          </a:prstGeom>
        </p:spPr>
      </p:pic>
      <p:grpSp>
        <p:nvGrpSpPr>
          <p:cNvPr id="85" name="Group 84"/>
          <p:cNvGrpSpPr/>
          <p:nvPr userDrawn="1"/>
        </p:nvGrpSpPr>
        <p:grpSpPr>
          <a:xfrm>
            <a:off x="10621210" y="99676"/>
            <a:ext cx="1510868" cy="6040808"/>
            <a:chOff x="7941599" y="92985"/>
            <a:chExt cx="1133151" cy="4530606"/>
          </a:xfrm>
        </p:grpSpPr>
        <p:sp>
          <p:nvSpPr>
            <p:cNvPr id="39" name="Hexagon 38"/>
            <p:cNvSpPr/>
            <p:nvPr userDrawn="1"/>
          </p:nvSpPr>
          <p:spPr>
            <a:xfrm>
              <a:off x="8061505" y="176469"/>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41" name="Hexagon 40"/>
            <p:cNvSpPr/>
            <p:nvPr userDrawn="1"/>
          </p:nvSpPr>
          <p:spPr>
            <a:xfrm>
              <a:off x="8433509" y="960748"/>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42" name="Hexagon 41"/>
            <p:cNvSpPr/>
            <p:nvPr userDrawn="1"/>
          </p:nvSpPr>
          <p:spPr>
            <a:xfrm>
              <a:off x="7941599" y="4053195"/>
              <a:ext cx="603725" cy="523178"/>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4" name="Hexagon 53"/>
            <p:cNvSpPr/>
            <p:nvPr userDrawn="1"/>
          </p:nvSpPr>
          <p:spPr>
            <a:xfrm flipH="1">
              <a:off x="8678688" y="92985"/>
              <a:ext cx="213983" cy="18543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62" name="Hexagon 61"/>
            <p:cNvSpPr/>
            <p:nvPr userDrawn="1"/>
          </p:nvSpPr>
          <p:spPr>
            <a:xfrm>
              <a:off x="8384197" y="3294624"/>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63" name="Hexagon 62"/>
            <p:cNvSpPr/>
            <p:nvPr userDrawn="1"/>
          </p:nvSpPr>
          <p:spPr>
            <a:xfrm>
              <a:off x="8080601" y="1773493"/>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65" name="Hexagon 64"/>
            <p:cNvSpPr/>
            <p:nvPr userDrawn="1"/>
          </p:nvSpPr>
          <p:spPr>
            <a:xfrm flipH="1">
              <a:off x="8783210" y="1773493"/>
              <a:ext cx="291540" cy="25264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66" name="Hexagon 65"/>
            <p:cNvSpPr/>
            <p:nvPr userDrawn="1"/>
          </p:nvSpPr>
          <p:spPr>
            <a:xfrm flipH="1">
              <a:off x="8080601" y="3168302"/>
              <a:ext cx="291540" cy="25264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67" name="Hexagon 66"/>
            <p:cNvSpPr/>
            <p:nvPr userDrawn="1"/>
          </p:nvSpPr>
          <p:spPr>
            <a:xfrm flipH="1">
              <a:off x="8614030" y="4005742"/>
              <a:ext cx="291540" cy="25264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68" name="Hexagon 67"/>
            <p:cNvSpPr/>
            <p:nvPr userDrawn="1"/>
          </p:nvSpPr>
          <p:spPr>
            <a:xfrm flipH="1">
              <a:off x="8325372" y="994043"/>
              <a:ext cx="213983" cy="18543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69" name="Hexagon 68"/>
            <p:cNvSpPr/>
            <p:nvPr userDrawn="1"/>
          </p:nvSpPr>
          <p:spPr>
            <a:xfrm>
              <a:off x="8466186" y="2488497"/>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70" name="Hexagon 69"/>
            <p:cNvSpPr/>
            <p:nvPr userDrawn="1"/>
          </p:nvSpPr>
          <p:spPr>
            <a:xfrm flipH="1">
              <a:off x="8800065" y="455649"/>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71" name="Hexagon 70"/>
            <p:cNvSpPr/>
            <p:nvPr userDrawn="1"/>
          </p:nvSpPr>
          <p:spPr>
            <a:xfrm flipH="1">
              <a:off x="8221075" y="1471808"/>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72" name="Hexagon 71"/>
            <p:cNvSpPr/>
            <p:nvPr userDrawn="1"/>
          </p:nvSpPr>
          <p:spPr>
            <a:xfrm flipH="1">
              <a:off x="8828218" y="2908816"/>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73" name="Hexagon 72"/>
            <p:cNvSpPr/>
            <p:nvPr userDrawn="1"/>
          </p:nvSpPr>
          <p:spPr>
            <a:xfrm flipH="1">
              <a:off x="8260995" y="3781975"/>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74" name="Hexagon 73"/>
            <p:cNvSpPr/>
            <p:nvPr userDrawn="1"/>
          </p:nvSpPr>
          <p:spPr>
            <a:xfrm flipH="1">
              <a:off x="8356157" y="3092006"/>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75" name="Hexagon 74"/>
            <p:cNvSpPr/>
            <p:nvPr userDrawn="1"/>
          </p:nvSpPr>
          <p:spPr>
            <a:xfrm>
              <a:off x="8574417" y="675305"/>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76" name="Hexagon 75"/>
            <p:cNvSpPr/>
            <p:nvPr userDrawn="1"/>
          </p:nvSpPr>
          <p:spPr>
            <a:xfrm>
              <a:off x="8699742" y="1605872"/>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77" name="Hexagon 76"/>
            <p:cNvSpPr/>
            <p:nvPr userDrawn="1"/>
          </p:nvSpPr>
          <p:spPr>
            <a:xfrm>
              <a:off x="8254792" y="2394061"/>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78" name="Hexagon 77"/>
            <p:cNvSpPr/>
            <p:nvPr userDrawn="1"/>
          </p:nvSpPr>
          <p:spPr>
            <a:xfrm>
              <a:off x="8828218" y="4005977"/>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79" name="Hexagon 78"/>
            <p:cNvSpPr/>
            <p:nvPr userDrawn="1"/>
          </p:nvSpPr>
          <p:spPr>
            <a:xfrm>
              <a:off x="8524980" y="4529155"/>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80" name="Hexagon 79"/>
            <p:cNvSpPr/>
            <p:nvPr userDrawn="1"/>
          </p:nvSpPr>
          <p:spPr>
            <a:xfrm>
              <a:off x="8231225" y="3734757"/>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81" name="Hexagon 80"/>
            <p:cNvSpPr/>
            <p:nvPr userDrawn="1"/>
          </p:nvSpPr>
          <p:spPr>
            <a:xfrm>
              <a:off x="8222516" y="3042880"/>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82" name="Hexagon 81"/>
            <p:cNvSpPr/>
            <p:nvPr userDrawn="1"/>
          </p:nvSpPr>
          <p:spPr>
            <a:xfrm>
              <a:off x="8750602" y="2213626"/>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83" name="Hexagon 82"/>
            <p:cNvSpPr/>
            <p:nvPr userDrawn="1"/>
          </p:nvSpPr>
          <p:spPr>
            <a:xfrm flipH="1">
              <a:off x="8221075" y="2631425"/>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84" name="Hexagon 83"/>
            <p:cNvSpPr/>
            <p:nvPr userDrawn="1"/>
          </p:nvSpPr>
          <p:spPr>
            <a:xfrm flipH="1">
              <a:off x="8879173" y="796127"/>
              <a:ext cx="90251" cy="78210"/>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grpSp>
      <p:sp>
        <p:nvSpPr>
          <p:cNvPr id="3" name="Content Placeholder 2"/>
          <p:cNvSpPr>
            <a:spLocks noGrp="1"/>
          </p:cNvSpPr>
          <p:nvPr>
            <p:ph idx="1" hasCustomPrompt="1"/>
          </p:nvPr>
        </p:nvSpPr>
        <p:spPr>
          <a:xfrm>
            <a:off x="609600" y="1502214"/>
            <a:ext cx="10969923" cy="4749455"/>
          </a:xfrm>
        </p:spPr>
        <p:txBody>
          <a:bodyPr/>
          <a:lstStyle>
            <a:lvl1pPr>
              <a:defRPr sz="2667"/>
            </a:lvl1pPr>
            <a:lvl2pPr marL="611702" indent="-319609">
              <a:lnSpc>
                <a:spcPct val="90000"/>
              </a:lnSpc>
              <a:buSzPct val="153000"/>
              <a:buFont typeface="Arial" panose="020B0604020202020204" pitchFamily="34" charset="0"/>
              <a:buChar char="›"/>
              <a:defRPr/>
            </a:lvl2pPr>
            <a:lvl3pPr marL="833946" indent="-222245">
              <a:lnSpc>
                <a:spcPct val="90000"/>
              </a:lnSpc>
              <a:buFont typeface="Lucida Grande"/>
              <a:buChar char="­"/>
              <a:defRPr sz="2400"/>
            </a:lvl3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lvl1pPr>
              <a:defRPr sz="1333"/>
            </a:lvl1pPr>
          </a:lstStyle>
          <a:p>
            <a:r>
              <a:rPr lang="en-US" dirty="0">
                <a:solidFill>
                  <a:srgbClr val="BFBFBF"/>
                </a:solidFill>
              </a:rPr>
              <a:t>©2017 Aerohive Networks Confidential </a:t>
            </a:r>
          </a:p>
        </p:txBody>
      </p:sp>
      <p:sp>
        <p:nvSpPr>
          <p:cNvPr id="6" name="Slide Number Placeholder 5"/>
          <p:cNvSpPr>
            <a:spLocks noGrp="1"/>
          </p:cNvSpPr>
          <p:nvPr>
            <p:ph type="sldNum" sz="quarter" idx="12"/>
          </p:nvPr>
        </p:nvSpPr>
        <p:spPr/>
        <p:txBody>
          <a:bodyPr/>
          <a:lstStyle/>
          <a:p>
            <a:fld id="{EEDC9DD2-D670-044B-B8EE-3E3AFC2EEB9B}"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609600" y="123980"/>
            <a:ext cx="10969923" cy="1325033"/>
          </a:xfrm>
        </p:spPr>
        <p:txBody>
          <a:bodyPr>
            <a:normAutofit/>
          </a:bodyPr>
          <a:lstStyle>
            <a:lvl1pPr>
              <a:defRPr sz="4267"/>
            </a:lvl1pPr>
          </a:lstStyle>
          <a:p>
            <a:r>
              <a:rPr lang="en-US"/>
              <a:t>Click to edit Master title style</a:t>
            </a:r>
            <a:endParaRPr lang="en-US" dirty="0"/>
          </a:p>
        </p:txBody>
      </p:sp>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with Bar">
    <p:spTree>
      <p:nvGrpSpPr>
        <p:cNvPr id="1" name=""/>
        <p:cNvGrpSpPr/>
        <p:nvPr/>
      </p:nvGrpSpPr>
      <p:grpSpPr>
        <a:xfrm>
          <a:off x="0" y="0"/>
          <a:ext cx="0" cy="0"/>
          <a:chOff x="0" y="0"/>
          <a:chExt cx="0" cy="0"/>
        </a:xfrm>
      </p:grpSpPr>
      <p:sp>
        <p:nvSpPr>
          <p:cNvPr id="5" name="Rectangle 4"/>
          <p:cNvSpPr/>
          <p:nvPr userDrawn="1"/>
        </p:nvSpPr>
        <p:spPr>
          <a:xfrm>
            <a:off x="0" y="1"/>
            <a:ext cx="12192000" cy="1548332"/>
          </a:xfrm>
          <a:prstGeom prst="rect">
            <a:avLst/>
          </a:prstGeom>
          <a:solidFill>
            <a:srgbClr val="3878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3" name="Footer Placeholder 2"/>
          <p:cNvSpPr>
            <a:spLocks noGrp="1"/>
          </p:cNvSpPr>
          <p:nvPr>
            <p:ph type="ftr" sz="quarter" idx="10"/>
          </p:nvPr>
        </p:nvSpPr>
        <p:spPr/>
        <p:txBody>
          <a:bodyPr/>
          <a:lstStyle/>
          <a:p>
            <a:r>
              <a:rPr lang="en-US" dirty="0">
                <a:solidFill>
                  <a:srgbClr val="BFBFBF"/>
                </a:solidFill>
              </a:rPr>
              <a:t>©2017 Aerohive Networks Confidential </a:t>
            </a:r>
          </a:p>
        </p:txBody>
      </p:sp>
      <p:sp>
        <p:nvSpPr>
          <p:cNvPr id="4" name="Slide Number Placeholder 3"/>
          <p:cNvSpPr>
            <a:spLocks noGrp="1"/>
          </p:cNvSpPr>
          <p:nvPr>
            <p:ph type="sldNum" sz="quarter" idx="11"/>
          </p:nvPr>
        </p:nvSpPr>
        <p:spPr/>
        <p:txBody>
          <a:bodyPr/>
          <a:lstStyle/>
          <a:p>
            <a:fld id="{EEDC9DD2-D670-044B-B8EE-3E3AFC2EEB9B}" type="slidenum">
              <a:rPr lang="en-US" smtClean="0">
                <a:solidFill>
                  <a:prstClr val="black">
                    <a:tint val="75000"/>
                  </a:prstClr>
                </a:solidFill>
              </a:rPr>
              <a:pPr/>
              <a:t>‹#›</a:t>
            </a:fld>
            <a:endParaRPr lang="en-US" dirty="0">
              <a:solidFill>
                <a:prstClr val="black">
                  <a:tint val="75000"/>
                </a:prstClr>
              </a:solidFill>
            </a:endParaRPr>
          </a:p>
        </p:txBody>
      </p:sp>
      <p:sp>
        <p:nvSpPr>
          <p:cNvPr id="40" name="Content Placeholder 2"/>
          <p:cNvSpPr>
            <a:spLocks noGrp="1"/>
          </p:cNvSpPr>
          <p:nvPr>
            <p:ph idx="1" hasCustomPrompt="1"/>
          </p:nvPr>
        </p:nvSpPr>
        <p:spPr>
          <a:xfrm>
            <a:off x="609600" y="1619265"/>
            <a:ext cx="10969923" cy="4650136"/>
          </a:xfrm>
        </p:spPr>
        <p:txBody>
          <a:bodyPr/>
          <a:lstStyle>
            <a:lvl2pPr marL="611702" indent="-319609">
              <a:lnSpc>
                <a:spcPct val="90000"/>
              </a:lnSpc>
              <a:buSzPct val="153000"/>
              <a:buFont typeface="Arial" panose="020B0604020202020204" pitchFamily="34" charset="0"/>
              <a:buChar char="›"/>
              <a:defRPr/>
            </a:lvl2pPr>
            <a:lvl3pPr marL="833946" indent="-222245">
              <a:lnSpc>
                <a:spcPct val="90000"/>
              </a:lnSpc>
              <a:buFont typeface="Lucida Grande"/>
              <a:buChar char="­"/>
              <a:defRPr sz="2400"/>
            </a:lvl3pPr>
          </a:lstStyle>
          <a:p>
            <a:pPr lvl="0"/>
            <a:r>
              <a:rPr lang="en-US" dirty="0"/>
              <a:t>Click To edit Master text styles</a:t>
            </a:r>
          </a:p>
          <a:p>
            <a:pPr lvl="1"/>
            <a:r>
              <a:rPr lang="en-US" dirty="0"/>
              <a:t>Second level</a:t>
            </a:r>
          </a:p>
          <a:p>
            <a:pPr lvl="2"/>
            <a:r>
              <a:rPr lang="en-US" dirty="0"/>
              <a:t>Third level</a:t>
            </a:r>
          </a:p>
        </p:txBody>
      </p:sp>
      <p:pic>
        <p:nvPicPr>
          <p:cNvPr id="41" name="Picture 40" descr="AH-Logo_2015.pdf"/>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10031" y="6097504"/>
            <a:ext cx="1416373" cy="760496"/>
          </a:xfrm>
          <a:prstGeom prst="rect">
            <a:avLst/>
          </a:prstGeom>
        </p:spPr>
      </p:pic>
      <p:grpSp>
        <p:nvGrpSpPr>
          <p:cNvPr id="35" name="Group 34"/>
          <p:cNvGrpSpPr/>
          <p:nvPr userDrawn="1"/>
        </p:nvGrpSpPr>
        <p:grpSpPr>
          <a:xfrm>
            <a:off x="10621210" y="99676"/>
            <a:ext cx="1510868" cy="6040808"/>
            <a:chOff x="7941599" y="92985"/>
            <a:chExt cx="1133151" cy="4530606"/>
          </a:xfrm>
        </p:grpSpPr>
        <p:sp>
          <p:nvSpPr>
            <p:cNvPr id="36" name="Hexagon 35"/>
            <p:cNvSpPr/>
            <p:nvPr userDrawn="1"/>
          </p:nvSpPr>
          <p:spPr>
            <a:xfrm>
              <a:off x="8061505" y="176469"/>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37" name="Hexagon 36"/>
            <p:cNvSpPr/>
            <p:nvPr userDrawn="1"/>
          </p:nvSpPr>
          <p:spPr>
            <a:xfrm>
              <a:off x="8433509" y="960748"/>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38" name="Hexagon 37"/>
            <p:cNvSpPr/>
            <p:nvPr userDrawn="1"/>
          </p:nvSpPr>
          <p:spPr>
            <a:xfrm>
              <a:off x="7941599" y="4053195"/>
              <a:ext cx="603725" cy="523178"/>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39" name="Hexagon 38"/>
            <p:cNvSpPr/>
            <p:nvPr userDrawn="1"/>
          </p:nvSpPr>
          <p:spPr>
            <a:xfrm flipH="1">
              <a:off x="8678688" y="92985"/>
              <a:ext cx="213983" cy="18543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42" name="Hexagon 41"/>
            <p:cNvSpPr/>
            <p:nvPr userDrawn="1"/>
          </p:nvSpPr>
          <p:spPr>
            <a:xfrm>
              <a:off x="8384197" y="3294624"/>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43" name="Hexagon 42"/>
            <p:cNvSpPr/>
            <p:nvPr userDrawn="1"/>
          </p:nvSpPr>
          <p:spPr>
            <a:xfrm>
              <a:off x="8080601" y="1773493"/>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44" name="Hexagon 43"/>
            <p:cNvSpPr/>
            <p:nvPr userDrawn="1"/>
          </p:nvSpPr>
          <p:spPr>
            <a:xfrm flipH="1">
              <a:off x="8783210" y="1773493"/>
              <a:ext cx="291540" cy="25264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45" name="Hexagon 44"/>
            <p:cNvSpPr/>
            <p:nvPr userDrawn="1"/>
          </p:nvSpPr>
          <p:spPr>
            <a:xfrm flipH="1">
              <a:off x="8080601" y="3168302"/>
              <a:ext cx="291540" cy="25264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46" name="Hexagon 45"/>
            <p:cNvSpPr/>
            <p:nvPr userDrawn="1"/>
          </p:nvSpPr>
          <p:spPr>
            <a:xfrm flipH="1">
              <a:off x="8614030" y="4005742"/>
              <a:ext cx="291540" cy="25264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47" name="Hexagon 46"/>
            <p:cNvSpPr/>
            <p:nvPr userDrawn="1"/>
          </p:nvSpPr>
          <p:spPr>
            <a:xfrm flipH="1">
              <a:off x="8325372" y="994043"/>
              <a:ext cx="213983" cy="18543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48" name="Hexagon 47"/>
            <p:cNvSpPr/>
            <p:nvPr userDrawn="1"/>
          </p:nvSpPr>
          <p:spPr>
            <a:xfrm>
              <a:off x="8466186" y="2488497"/>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49" name="Hexagon 48"/>
            <p:cNvSpPr/>
            <p:nvPr userDrawn="1"/>
          </p:nvSpPr>
          <p:spPr>
            <a:xfrm flipH="1">
              <a:off x="8800065" y="455649"/>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0" name="Hexagon 49"/>
            <p:cNvSpPr/>
            <p:nvPr userDrawn="1"/>
          </p:nvSpPr>
          <p:spPr>
            <a:xfrm flipH="1">
              <a:off x="8221075" y="1471808"/>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1" name="Hexagon 50"/>
            <p:cNvSpPr/>
            <p:nvPr userDrawn="1"/>
          </p:nvSpPr>
          <p:spPr>
            <a:xfrm flipH="1">
              <a:off x="8828218" y="2908816"/>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2" name="Hexagon 51"/>
            <p:cNvSpPr/>
            <p:nvPr userDrawn="1"/>
          </p:nvSpPr>
          <p:spPr>
            <a:xfrm flipH="1">
              <a:off x="8260995" y="3781975"/>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3" name="Hexagon 52"/>
            <p:cNvSpPr/>
            <p:nvPr userDrawn="1"/>
          </p:nvSpPr>
          <p:spPr>
            <a:xfrm flipH="1">
              <a:off x="8356157" y="3092006"/>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4" name="Hexagon 53"/>
            <p:cNvSpPr/>
            <p:nvPr userDrawn="1"/>
          </p:nvSpPr>
          <p:spPr>
            <a:xfrm>
              <a:off x="8574417" y="675305"/>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5" name="Hexagon 54"/>
            <p:cNvSpPr/>
            <p:nvPr userDrawn="1"/>
          </p:nvSpPr>
          <p:spPr>
            <a:xfrm>
              <a:off x="8699742" y="1605872"/>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6" name="Hexagon 55"/>
            <p:cNvSpPr/>
            <p:nvPr userDrawn="1"/>
          </p:nvSpPr>
          <p:spPr>
            <a:xfrm>
              <a:off x="8254792" y="2394061"/>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7" name="Hexagon 56"/>
            <p:cNvSpPr/>
            <p:nvPr userDrawn="1"/>
          </p:nvSpPr>
          <p:spPr>
            <a:xfrm>
              <a:off x="8828218" y="4005977"/>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8" name="Hexagon 57"/>
            <p:cNvSpPr/>
            <p:nvPr userDrawn="1"/>
          </p:nvSpPr>
          <p:spPr>
            <a:xfrm>
              <a:off x="8524980" y="4529155"/>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9" name="Hexagon 58"/>
            <p:cNvSpPr/>
            <p:nvPr userDrawn="1"/>
          </p:nvSpPr>
          <p:spPr>
            <a:xfrm>
              <a:off x="8231225" y="3734757"/>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60" name="Hexagon 59"/>
            <p:cNvSpPr/>
            <p:nvPr userDrawn="1"/>
          </p:nvSpPr>
          <p:spPr>
            <a:xfrm>
              <a:off x="8222516" y="3042880"/>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61" name="Hexagon 60"/>
            <p:cNvSpPr/>
            <p:nvPr userDrawn="1"/>
          </p:nvSpPr>
          <p:spPr>
            <a:xfrm>
              <a:off x="8750602" y="2213626"/>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62" name="Hexagon 61"/>
            <p:cNvSpPr/>
            <p:nvPr userDrawn="1"/>
          </p:nvSpPr>
          <p:spPr>
            <a:xfrm flipH="1">
              <a:off x="8221075" y="2631425"/>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63" name="Hexagon 62"/>
            <p:cNvSpPr/>
            <p:nvPr userDrawn="1"/>
          </p:nvSpPr>
          <p:spPr>
            <a:xfrm flipH="1">
              <a:off x="8879173" y="796127"/>
              <a:ext cx="90251" cy="78210"/>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grpSp>
      <p:sp>
        <p:nvSpPr>
          <p:cNvPr id="2" name="Title 1"/>
          <p:cNvSpPr>
            <a:spLocks noGrp="1"/>
          </p:cNvSpPr>
          <p:nvPr>
            <p:ph type="title"/>
          </p:nvPr>
        </p:nvSpPr>
        <p:spPr>
          <a:xfrm>
            <a:off x="609600" y="123980"/>
            <a:ext cx="10972800" cy="1424352"/>
          </a:xfrm>
        </p:spPr>
        <p:txBody>
          <a:bodyPr>
            <a:normAutofit/>
          </a:bodyPr>
          <a:lstStyle>
            <a:lvl1pPr>
              <a:defRPr sz="4267">
                <a:solidFill>
                  <a:srgbClr val="FFFFFF"/>
                </a:solidFill>
              </a:defRPr>
            </a:lvl1pPr>
          </a:lstStyle>
          <a:p>
            <a:r>
              <a:rPr lang="en-US"/>
              <a:t>Click to edit Master title style</a:t>
            </a:r>
            <a:endParaRPr lang="en-US" dirty="0"/>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8465" y="1626353"/>
            <a:ext cx="5384800" cy="4525433"/>
          </a:xfrm>
        </p:spPr>
        <p:txBody>
          <a:bodyPr/>
          <a:lstStyle>
            <a:lvl1pPr>
              <a:defRPr sz="2667"/>
            </a:lvl1pPr>
            <a:lvl2pPr marL="452955" indent="-298443" defTabSz="535504">
              <a:lnSpc>
                <a:spcPct val="90000"/>
              </a:lnSpc>
              <a:buSzPct val="150000"/>
              <a:buFont typeface="Arial" panose="020B0604020202020204" pitchFamily="34" charset="0"/>
              <a:buChar char="›"/>
              <a:defRPr sz="2667"/>
            </a:lvl2pPr>
            <a:lvl3pPr marL="761981" indent="-304792">
              <a:lnSpc>
                <a:spcPct val="90000"/>
              </a:lnSpc>
              <a:buFont typeface="Lucida Grande"/>
              <a:buChar cha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p:txBody>
      </p:sp>
      <p:sp>
        <p:nvSpPr>
          <p:cNvPr id="6" name="Footer Placeholder 5"/>
          <p:cNvSpPr>
            <a:spLocks noGrp="1"/>
          </p:cNvSpPr>
          <p:nvPr>
            <p:ph type="ftr" sz="quarter" idx="11"/>
          </p:nvPr>
        </p:nvSpPr>
        <p:spPr/>
        <p:txBody>
          <a:bodyPr/>
          <a:lstStyle>
            <a:lvl1pPr>
              <a:defRPr sz="1333"/>
            </a:lvl1pPr>
          </a:lstStyle>
          <a:p>
            <a:r>
              <a:rPr lang="en-US" dirty="0">
                <a:solidFill>
                  <a:srgbClr val="BFBFBF"/>
                </a:solidFill>
              </a:rPr>
              <a:t>©2017 Aerohive Networks Confidential </a:t>
            </a:r>
          </a:p>
        </p:txBody>
      </p:sp>
      <p:sp>
        <p:nvSpPr>
          <p:cNvPr id="7" name="Slide Number Placeholder 6"/>
          <p:cNvSpPr>
            <a:spLocks noGrp="1"/>
          </p:cNvSpPr>
          <p:nvPr>
            <p:ph type="sldNum" sz="quarter" idx="12"/>
          </p:nvPr>
        </p:nvSpPr>
        <p:spPr/>
        <p:txBody>
          <a:bodyPr/>
          <a:lstStyle/>
          <a:p>
            <a:fld id="{EEDC9DD2-D670-044B-B8EE-3E3AFC2EEB9B}"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3"/>
          </p:nvPr>
        </p:nvSpPr>
        <p:spPr>
          <a:xfrm>
            <a:off x="6206465" y="1626353"/>
            <a:ext cx="5384800" cy="4525433"/>
          </a:xfrm>
        </p:spPr>
        <p:txBody>
          <a:bodyPr/>
          <a:lstStyle>
            <a:lvl1pPr>
              <a:defRPr sz="2667"/>
            </a:lvl1pPr>
            <a:lvl2pPr marL="452955" indent="-298443" defTabSz="535504">
              <a:lnSpc>
                <a:spcPct val="90000"/>
              </a:lnSpc>
              <a:buFont typeface="Arial" panose="020B0604020202020204" pitchFamily="34" charset="0"/>
              <a:buChar char="›"/>
              <a:defRPr sz="2667"/>
            </a:lvl2pPr>
            <a:lvl3pPr marL="761981" indent="-304792">
              <a:lnSpc>
                <a:spcPct val="90000"/>
              </a:lnSpc>
              <a:buFont typeface="Lucida Grande"/>
              <a:buChar cha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p:txBody>
      </p:sp>
      <p:pic>
        <p:nvPicPr>
          <p:cNvPr id="44" name="Picture 43" descr="AH-Logo_2015.pdf"/>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10031" y="6097504"/>
            <a:ext cx="1416373" cy="760496"/>
          </a:xfrm>
          <a:prstGeom prst="rect">
            <a:avLst/>
          </a:prstGeom>
        </p:spPr>
      </p:pic>
      <p:grpSp>
        <p:nvGrpSpPr>
          <p:cNvPr id="38" name="Group 37"/>
          <p:cNvGrpSpPr/>
          <p:nvPr userDrawn="1"/>
        </p:nvGrpSpPr>
        <p:grpSpPr>
          <a:xfrm>
            <a:off x="10621210" y="99676"/>
            <a:ext cx="1510868" cy="6040808"/>
            <a:chOff x="7941599" y="92985"/>
            <a:chExt cx="1133151" cy="4530606"/>
          </a:xfrm>
        </p:grpSpPr>
        <p:sp>
          <p:nvSpPr>
            <p:cNvPr id="39" name="Hexagon 38"/>
            <p:cNvSpPr/>
            <p:nvPr userDrawn="1"/>
          </p:nvSpPr>
          <p:spPr>
            <a:xfrm>
              <a:off x="8061505" y="176469"/>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40" name="Hexagon 39"/>
            <p:cNvSpPr/>
            <p:nvPr userDrawn="1"/>
          </p:nvSpPr>
          <p:spPr>
            <a:xfrm>
              <a:off x="8433509" y="960748"/>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41" name="Hexagon 40"/>
            <p:cNvSpPr/>
            <p:nvPr userDrawn="1"/>
          </p:nvSpPr>
          <p:spPr>
            <a:xfrm>
              <a:off x="7941599" y="4053195"/>
              <a:ext cx="603725" cy="523178"/>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42" name="Hexagon 41"/>
            <p:cNvSpPr/>
            <p:nvPr userDrawn="1"/>
          </p:nvSpPr>
          <p:spPr>
            <a:xfrm flipH="1">
              <a:off x="8678688" y="92985"/>
              <a:ext cx="213983" cy="18543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43" name="Hexagon 42"/>
            <p:cNvSpPr/>
            <p:nvPr userDrawn="1"/>
          </p:nvSpPr>
          <p:spPr>
            <a:xfrm>
              <a:off x="8384197" y="3294624"/>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45" name="Hexagon 44"/>
            <p:cNvSpPr/>
            <p:nvPr userDrawn="1"/>
          </p:nvSpPr>
          <p:spPr>
            <a:xfrm>
              <a:off x="8080601" y="1773493"/>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46" name="Hexagon 45"/>
            <p:cNvSpPr/>
            <p:nvPr userDrawn="1"/>
          </p:nvSpPr>
          <p:spPr>
            <a:xfrm flipH="1">
              <a:off x="8783210" y="1773493"/>
              <a:ext cx="291540" cy="25264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47" name="Hexagon 46"/>
            <p:cNvSpPr/>
            <p:nvPr userDrawn="1"/>
          </p:nvSpPr>
          <p:spPr>
            <a:xfrm flipH="1">
              <a:off x="8080601" y="3168302"/>
              <a:ext cx="291540" cy="25264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48" name="Hexagon 47"/>
            <p:cNvSpPr/>
            <p:nvPr userDrawn="1"/>
          </p:nvSpPr>
          <p:spPr>
            <a:xfrm flipH="1">
              <a:off x="8614030" y="4005742"/>
              <a:ext cx="291540" cy="25264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49" name="Hexagon 48"/>
            <p:cNvSpPr/>
            <p:nvPr userDrawn="1"/>
          </p:nvSpPr>
          <p:spPr>
            <a:xfrm flipH="1">
              <a:off x="8325372" y="994043"/>
              <a:ext cx="213983" cy="18543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0" name="Hexagon 49"/>
            <p:cNvSpPr/>
            <p:nvPr userDrawn="1"/>
          </p:nvSpPr>
          <p:spPr>
            <a:xfrm>
              <a:off x="8466186" y="2488497"/>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1" name="Hexagon 50"/>
            <p:cNvSpPr/>
            <p:nvPr userDrawn="1"/>
          </p:nvSpPr>
          <p:spPr>
            <a:xfrm flipH="1">
              <a:off x="8800065" y="455649"/>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2" name="Hexagon 51"/>
            <p:cNvSpPr/>
            <p:nvPr userDrawn="1"/>
          </p:nvSpPr>
          <p:spPr>
            <a:xfrm flipH="1">
              <a:off x="8221075" y="1471808"/>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3" name="Hexagon 52"/>
            <p:cNvSpPr/>
            <p:nvPr userDrawn="1"/>
          </p:nvSpPr>
          <p:spPr>
            <a:xfrm flipH="1">
              <a:off x="8828218" y="2908816"/>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4" name="Hexagon 53"/>
            <p:cNvSpPr/>
            <p:nvPr userDrawn="1"/>
          </p:nvSpPr>
          <p:spPr>
            <a:xfrm flipH="1">
              <a:off x="8260995" y="3781975"/>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5" name="Hexagon 54"/>
            <p:cNvSpPr/>
            <p:nvPr userDrawn="1"/>
          </p:nvSpPr>
          <p:spPr>
            <a:xfrm flipH="1">
              <a:off x="8356157" y="3092006"/>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6" name="Hexagon 55"/>
            <p:cNvSpPr/>
            <p:nvPr userDrawn="1"/>
          </p:nvSpPr>
          <p:spPr>
            <a:xfrm>
              <a:off x="8574417" y="675305"/>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7" name="Hexagon 56"/>
            <p:cNvSpPr/>
            <p:nvPr userDrawn="1"/>
          </p:nvSpPr>
          <p:spPr>
            <a:xfrm>
              <a:off x="8699742" y="1605872"/>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8" name="Hexagon 57"/>
            <p:cNvSpPr/>
            <p:nvPr userDrawn="1"/>
          </p:nvSpPr>
          <p:spPr>
            <a:xfrm>
              <a:off x="8254792" y="2394061"/>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9" name="Hexagon 58"/>
            <p:cNvSpPr/>
            <p:nvPr userDrawn="1"/>
          </p:nvSpPr>
          <p:spPr>
            <a:xfrm>
              <a:off x="8828218" y="4005977"/>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60" name="Hexagon 59"/>
            <p:cNvSpPr/>
            <p:nvPr userDrawn="1"/>
          </p:nvSpPr>
          <p:spPr>
            <a:xfrm>
              <a:off x="8524980" y="4529155"/>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61" name="Hexagon 60"/>
            <p:cNvSpPr/>
            <p:nvPr userDrawn="1"/>
          </p:nvSpPr>
          <p:spPr>
            <a:xfrm>
              <a:off x="8231225" y="3734757"/>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62" name="Hexagon 61"/>
            <p:cNvSpPr/>
            <p:nvPr userDrawn="1"/>
          </p:nvSpPr>
          <p:spPr>
            <a:xfrm>
              <a:off x="8222516" y="3042880"/>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63" name="Hexagon 62"/>
            <p:cNvSpPr/>
            <p:nvPr userDrawn="1"/>
          </p:nvSpPr>
          <p:spPr>
            <a:xfrm>
              <a:off x="8750602" y="2213626"/>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64" name="Hexagon 63"/>
            <p:cNvSpPr/>
            <p:nvPr userDrawn="1"/>
          </p:nvSpPr>
          <p:spPr>
            <a:xfrm flipH="1">
              <a:off x="8221075" y="2631425"/>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65" name="Hexagon 64"/>
            <p:cNvSpPr/>
            <p:nvPr userDrawn="1"/>
          </p:nvSpPr>
          <p:spPr>
            <a:xfrm flipH="1">
              <a:off x="8879173" y="796127"/>
              <a:ext cx="90251" cy="78210"/>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grpSp>
      <p:sp>
        <p:nvSpPr>
          <p:cNvPr id="2" name="Title 1"/>
          <p:cNvSpPr>
            <a:spLocks noGrp="1"/>
          </p:cNvSpPr>
          <p:nvPr>
            <p:ph type="title"/>
          </p:nvPr>
        </p:nvSpPr>
        <p:spPr>
          <a:xfrm>
            <a:off x="609600" y="123980"/>
            <a:ext cx="10972800" cy="1387105"/>
          </a:xfrm>
        </p:spPr>
        <p:txBody>
          <a:bodyPr/>
          <a:lstStyle/>
          <a:p>
            <a:r>
              <a:rPr lang="en-US"/>
              <a:t>Click to edit Master title style</a:t>
            </a:r>
            <a:endParaRPr lang="en-US" dirty="0"/>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with Bar">
    <p:spTree>
      <p:nvGrpSpPr>
        <p:cNvPr id="1" name=""/>
        <p:cNvGrpSpPr/>
        <p:nvPr/>
      </p:nvGrpSpPr>
      <p:grpSpPr>
        <a:xfrm>
          <a:off x="0" y="0"/>
          <a:ext cx="0" cy="0"/>
          <a:chOff x="0" y="0"/>
          <a:chExt cx="0" cy="0"/>
        </a:xfrm>
      </p:grpSpPr>
      <p:sp>
        <p:nvSpPr>
          <p:cNvPr id="7" name="Rectangle 6"/>
          <p:cNvSpPr/>
          <p:nvPr userDrawn="1"/>
        </p:nvSpPr>
        <p:spPr>
          <a:xfrm>
            <a:off x="0" y="0"/>
            <a:ext cx="12192000" cy="1599752"/>
          </a:xfrm>
          <a:prstGeom prst="rect">
            <a:avLst/>
          </a:prstGeom>
          <a:solidFill>
            <a:srgbClr val="3878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3" name="Footer Placeholder 2"/>
          <p:cNvSpPr>
            <a:spLocks noGrp="1"/>
          </p:cNvSpPr>
          <p:nvPr>
            <p:ph type="ftr" sz="quarter" idx="10"/>
          </p:nvPr>
        </p:nvSpPr>
        <p:spPr/>
        <p:txBody>
          <a:bodyPr/>
          <a:lstStyle/>
          <a:p>
            <a:r>
              <a:rPr lang="en-US" dirty="0">
                <a:solidFill>
                  <a:srgbClr val="BFBFBF"/>
                </a:solidFill>
              </a:rPr>
              <a:t>©2017 Aerohive Networks Confidential </a:t>
            </a:r>
          </a:p>
        </p:txBody>
      </p:sp>
      <p:sp>
        <p:nvSpPr>
          <p:cNvPr id="4" name="Slide Number Placeholder 3"/>
          <p:cNvSpPr>
            <a:spLocks noGrp="1"/>
          </p:cNvSpPr>
          <p:nvPr>
            <p:ph type="sldNum" sz="quarter" idx="11"/>
          </p:nvPr>
        </p:nvSpPr>
        <p:spPr/>
        <p:txBody>
          <a:bodyPr/>
          <a:lstStyle/>
          <a:p>
            <a:fld id="{EEDC9DD2-D670-044B-B8EE-3E3AFC2EEB9B}"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2"/>
          <p:cNvSpPr>
            <a:spLocks noGrp="1"/>
          </p:cNvSpPr>
          <p:nvPr>
            <p:ph sz="half" idx="1"/>
          </p:nvPr>
        </p:nvSpPr>
        <p:spPr>
          <a:xfrm>
            <a:off x="609600" y="1679553"/>
            <a:ext cx="5384800" cy="4525433"/>
          </a:xfrm>
        </p:spPr>
        <p:txBody>
          <a:bodyPr/>
          <a:lstStyle>
            <a:lvl1pPr>
              <a:defRPr sz="2667"/>
            </a:lvl1pPr>
            <a:lvl2pPr marL="452955" indent="-298443" defTabSz="535504">
              <a:lnSpc>
                <a:spcPct val="90000"/>
              </a:lnSpc>
              <a:buFont typeface="Arial" panose="020B0604020202020204" pitchFamily="34" charset="0"/>
              <a:buChar char="›"/>
              <a:defRPr sz="2667"/>
            </a:lvl2pPr>
            <a:lvl3pPr marL="761981" indent="-304792">
              <a:lnSpc>
                <a:spcPct val="90000"/>
              </a:lnSpc>
              <a:buFont typeface="Lucida Grande"/>
              <a:buChar cha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p:txBody>
      </p:sp>
      <p:sp>
        <p:nvSpPr>
          <p:cNvPr id="6" name="Content Placeholder 2"/>
          <p:cNvSpPr>
            <a:spLocks noGrp="1"/>
          </p:cNvSpPr>
          <p:nvPr>
            <p:ph sz="half" idx="13"/>
          </p:nvPr>
        </p:nvSpPr>
        <p:spPr>
          <a:xfrm>
            <a:off x="6197600" y="1679553"/>
            <a:ext cx="5384800" cy="4525433"/>
          </a:xfrm>
        </p:spPr>
        <p:txBody>
          <a:bodyPr/>
          <a:lstStyle>
            <a:lvl1pPr>
              <a:defRPr sz="2667"/>
            </a:lvl1pPr>
            <a:lvl2pPr marL="452955" indent="-298443" defTabSz="535504">
              <a:lnSpc>
                <a:spcPct val="90000"/>
              </a:lnSpc>
              <a:buFont typeface="Arial" panose="020B0604020202020204" pitchFamily="34" charset="0"/>
              <a:buChar char="›"/>
              <a:defRPr sz="2667"/>
            </a:lvl2pPr>
            <a:lvl3pPr marL="761981" indent="-304792">
              <a:lnSpc>
                <a:spcPct val="90000"/>
              </a:lnSpc>
              <a:buFont typeface="Lucida Grande"/>
              <a:buChar cha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p:txBody>
      </p:sp>
      <p:pic>
        <p:nvPicPr>
          <p:cNvPr id="42" name="Picture 41" descr="AH-Logo_2015.pdf"/>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10031" y="6097504"/>
            <a:ext cx="1416373" cy="760496"/>
          </a:xfrm>
          <a:prstGeom prst="rect">
            <a:avLst/>
          </a:prstGeom>
        </p:spPr>
      </p:pic>
      <p:grpSp>
        <p:nvGrpSpPr>
          <p:cNvPr id="36" name="Group 35"/>
          <p:cNvGrpSpPr/>
          <p:nvPr userDrawn="1"/>
        </p:nvGrpSpPr>
        <p:grpSpPr>
          <a:xfrm>
            <a:off x="10621210" y="99676"/>
            <a:ext cx="1510868" cy="6040808"/>
            <a:chOff x="7941599" y="92985"/>
            <a:chExt cx="1133151" cy="4530606"/>
          </a:xfrm>
        </p:grpSpPr>
        <p:sp>
          <p:nvSpPr>
            <p:cNvPr id="37" name="Hexagon 36"/>
            <p:cNvSpPr/>
            <p:nvPr userDrawn="1"/>
          </p:nvSpPr>
          <p:spPr>
            <a:xfrm>
              <a:off x="8061505" y="176469"/>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38" name="Hexagon 37"/>
            <p:cNvSpPr/>
            <p:nvPr userDrawn="1"/>
          </p:nvSpPr>
          <p:spPr>
            <a:xfrm>
              <a:off x="8433509" y="960748"/>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39" name="Hexagon 38"/>
            <p:cNvSpPr/>
            <p:nvPr userDrawn="1"/>
          </p:nvSpPr>
          <p:spPr>
            <a:xfrm>
              <a:off x="7941599" y="4053195"/>
              <a:ext cx="603725" cy="523178"/>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40" name="Hexagon 39"/>
            <p:cNvSpPr/>
            <p:nvPr userDrawn="1"/>
          </p:nvSpPr>
          <p:spPr>
            <a:xfrm flipH="1">
              <a:off x="8678688" y="92985"/>
              <a:ext cx="213983" cy="18543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41" name="Hexagon 40"/>
            <p:cNvSpPr/>
            <p:nvPr userDrawn="1"/>
          </p:nvSpPr>
          <p:spPr>
            <a:xfrm>
              <a:off x="8384197" y="3294624"/>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43" name="Hexagon 42"/>
            <p:cNvSpPr/>
            <p:nvPr userDrawn="1"/>
          </p:nvSpPr>
          <p:spPr>
            <a:xfrm>
              <a:off x="8080601" y="1773493"/>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44" name="Hexagon 43"/>
            <p:cNvSpPr/>
            <p:nvPr userDrawn="1"/>
          </p:nvSpPr>
          <p:spPr>
            <a:xfrm flipH="1">
              <a:off x="8783210" y="1773493"/>
              <a:ext cx="291540" cy="25264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45" name="Hexagon 44"/>
            <p:cNvSpPr/>
            <p:nvPr userDrawn="1"/>
          </p:nvSpPr>
          <p:spPr>
            <a:xfrm flipH="1">
              <a:off x="8080601" y="3168302"/>
              <a:ext cx="291540" cy="25264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46" name="Hexagon 45"/>
            <p:cNvSpPr/>
            <p:nvPr userDrawn="1"/>
          </p:nvSpPr>
          <p:spPr>
            <a:xfrm flipH="1">
              <a:off x="8614030" y="4005742"/>
              <a:ext cx="291540" cy="25264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47" name="Hexagon 46"/>
            <p:cNvSpPr/>
            <p:nvPr userDrawn="1"/>
          </p:nvSpPr>
          <p:spPr>
            <a:xfrm flipH="1">
              <a:off x="8325372" y="994043"/>
              <a:ext cx="213983" cy="18543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48" name="Hexagon 47"/>
            <p:cNvSpPr/>
            <p:nvPr userDrawn="1"/>
          </p:nvSpPr>
          <p:spPr>
            <a:xfrm>
              <a:off x="8466186" y="2488497"/>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49" name="Hexagon 48"/>
            <p:cNvSpPr/>
            <p:nvPr userDrawn="1"/>
          </p:nvSpPr>
          <p:spPr>
            <a:xfrm flipH="1">
              <a:off x="8800065" y="455649"/>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0" name="Hexagon 49"/>
            <p:cNvSpPr/>
            <p:nvPr userDrawn="1"/>
          </p:nvSpPr>
          <p:spPr>
            <a:xfrm flipH="1">
              <a:off x="8221075" y="1471808"/>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1" name="Hexagon 50"/>
            <p:cNvSpPr/>
            <p:nvPr userDrawn="1"/>
          </p:nvSpPr>
          <p:spPr>
            <a:xfrm flipH="1">
              <a:off x="8828218" y="2908816"/>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2" name="Hexagon 51"/>
            <p:cNvSpPr/>
            <p:nvPr userDrawn="1"/>
          </p:nvSpPr>
          <p:spPr>
            <a:xfrm flipH="1">
              <a:off x="8260995" y="3781975"/>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3" name="Hexagon 52"/>
            <p:cNvSpPr/>
            <p:nvPr userDrawn="1"/>
          </p:nvSpPr>
          <p:spPr>
            <a:xfrm flipH="1">
              <a:off x="8356157" y="3092006"/>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4" name="Hexagon 53"/>
            <p:cNvSpPr/>
            <p:nvPr userDrawn="1"/>
          </p:nvSpPr>
          <p:spPr>
            <a:xfrm>
              <a:off x="8574417" y="675305"/>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5" name="Hexagon 54"/>
            <p:cNvSpPr/>
            <p:nvPr userDrawn="1"/>
          </p:nvSpPr>
          <p:spPr>
            <a:xfrm>
              <a:off x="8699742" y="1605872"/>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6" name="Hexagon 55"/>
            <p:cNvSpPr/>
            <p:nvPr userDrawn="1"/>
          </p:nvSpPr>
          <p:spPr>
            <a:xfrm>
              <a:off x="8254792" y="2394061"/>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7" name="Hexagon 56"/>
            <p:cNvSpPr/>
            <p:nvPr userDrawn="1"/>
          </p:nvSpPr>
          <p:spPr>
            <a:xfrm>
              <a:off x="8828218" y="4005977"/>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8" name="Hexagon 57"/>
            <p:cNvSpPr/>
            <p:nvPr userDrawn="1"/>
          </p:nvSpPr>
          <p:spPr>
            <a:xfrm>
              <a:off x="8524980" y="4529155"/>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9" name="Hexagon 58"/>
            <p:cNvSpPr/>
            <p:nvPr userDrawn="1"/>
          </p:nvSpPr>
          <p:spPr>
            <a:xfrm>
              <a:off x="8231225" y="3734757"/>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60" name="Hexagon 59"/>
            <p:cNvSpPr/>
            <p:nvPr userDrawn="1"/>
          </p:nvSpPr>
          <p:spPr>
            <a:xfrm>
              <a:off x="8222516" y="3042880"/>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61" name="Hexagon 60"/>
            <p:cNvSpPr/>
            <p:nvPr userDrawn="1"/>
          </p:nvSpPr>
          <p:spPr>
            <a:xfrm>
              <a:off x="8750602" y="2213626"/>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62" name="Hexagon 61"/>
            <p:cNvSpPr/>
            <p:nvPr userDrawn="1"/>
          </p:nvSpPr>
          <p:spPr>
            <a:xfrm flipH="1">
              <a:off x="8221075" y="2631425"/>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63" name="Hexagon 62"/>
            <p:cNvSpPr/>
            <p:nvPr userDrawn="1"/>
          </p:nvSpPr>
          <p:spPr>
            <a:xfrm flipH="1">
              <a:off x="8879173" y="796127"/>
              <a:ext cx="90251" cy="78210"/>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grpSp>
      <p:sp>
        <p:nvSpPr>
          <p:cNvPr id="2" name="Title 1"/>
          <p:cNvSpPr>
            <a:spLocks noGrp="1"/>
          </p:cNvSpPr>
          <p:nvPr>
            <p:ph type="title"/>
          </p:nvPr>
        </p:nvSpPr>
        <p:spPr>
          <a:xfrm>
            <a:off x="609600" y="123980"/>
            <a:ext cx="10972800" cy="1424353"/>
          </a:xfrm>
        </p:spPr>
        <p:txBody>
          <a:bodyPr/>
          <a:lstStyle>
            <a:lvl1pPr>
              <a:defRPr>
                <a:solidFill>
                  <a:srgbClr val="FFFFFF"/>
                </a:solidFill>
              </a:defRPr>
            </a:lvl1pPr>
          </a:lstStyle>
          <a:p>
            <a:r>
              <a:rPr lang="en-US"/>
              <a:t>Click to edit Master title style</a:t>
            </a:r>
            <a:endParaRPr lang="en-US" dirty="0"/>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14" name="Content Placeholder 2"/>
          <p:cNvSpPr>
            <a:spLocks noGrp="1"/>
          </p:cNvSpPr>
          <p:nvPr>
            <p:ph idx="1"/>
          </p:nvPr>
        </p:nvSpPr>
        <p:spPr>
          <a:xfrm>
            <a:off x="304800" y="1143003"/>
            <a:ext cx="3660371" cy="5219697"/>
          </a:xfrm>
          <a:prstGeom prst="rect">
            <a:avLst/>
          </a:prstGeom>
        </p:spPr>
        <p:txBody>
          <a:bodyPr>
            <a:normAutofit/>
          </a:bodyPr>
          <a:lstStyle>
            <a:lvl1pPr>
              <a:buClr>
                <a:srgbClr val="FBBD04"/>
              </a:buClr>
              <a:buFont typeface="Wingdings" pitchFamily="2" charset="2"/>
              <a:buChar char="§"/>
              <a:defRPr sz="1800">
                <a:solidFill>
                  <a:schemeClr val="accent6">
                    <a:lumMod val="50000"/>
                  </a:schemeClr>
                </a:solidFill>
              </a:defRPr>
            </a:lvl1pPr>
            <a:lvl2pPr>
              <a:defRPr sz="1600">
                <a:solidFill>
                  <a:schemeClr val="accent6">
                    <a:lumMod val="50000"/>
                  </a:schemeClr>
                </a:solidFill>
              </a:defRPr>
            </a:lvl2pPr>
            <a:lvl3pPr>
              <a:defRPr sz="1400">
                <a:solidFill>
                  <a:schemeClr val="accent6">
                    <a:lumMod val="50000"/>
                  </a:schemeClr>
                </a:solidFill>
              </a:defRPr>
            </a:lvl3pPr>
            <a:lvl4pPr marL="1087438" indent="-173038" algn="l" defTabSz="914400" rtl="0" eaLnBrk="1" latinLnBrk="0" hangingPunct="1">
              <a:spcBef>
                <a:spcPct val="20000"/>
              </a:spcBef>
              <a:buFont typeface="Arial" pitchFamily="34" charset="0"/>
              <a:buChar char="-"/>
              <a:defRPr lang="en-US" sz="1200" kern="1200" baseline="0" dirty="0" smtClean="0">
                <a:solidFill>
                  <a:schemeClr val="accent6">
                    <a:lumMod val="50000"/>
                  </a:schemeClr>
                </a:solidFill>
                <a:latin typeface="Arial" pitchFamily="34" charset="0"/>
                <a:ea typeface="+mn-ea"/>
                <a:cs typeface="Arial" pitchFamily="34" charset="0"/>
              </a:defRPr>
            </a:lvl4pPr>
            <a:lvl5pPr marL="1371600" marR="0" indent="-173038" algn="l" defTabSz="914400" rtl="0" eaLnBrk="1" fontAlgn="auto" latinLnBrk="0" hangingPunct="1">
              <a:lnSpc>
                <a:spcPct val="100000"/>
              </a:lnSpc>
              <a:spcBef>
                <a:spcPct val="20000"/>
              </a:spcBef>
              <a:spcAft>
                <a:spcPts val="0"/>
              </a:spcAft>
              <a:buClr>
                <a:srgbClr val="1E1E1E"/>
              </a:buClr>
              <a:buSzTx/>
              <a:buFont typeface="Arial" pitchFamily="34" charset="0"/>
              <a:buChar char="»"/>
              <a:tabLst/>
              <a:defRPr lang="en-US" sz="1200" kern="1200" baseline="0" dirty="0" smtClean="0">
                <a:solidFill>
                  <a:schemeClr val="tx1">
                    <a:lumMod val="65000"/>
                    <a:lumOff val="35000"/>
                  </a:schemeClr>
                </a:solidFill>
                <a:latin typeface="Arial" pitchFamily="34" charset="0"/>
                <a:ea typeface="+mn-ea"/>
                <a:cs typeface="Arial" pitchFamily="34" charset="0"/>
              </a:defRPr>
            </a:lvl5pPr>
            <a:lvl6pPr marL="1200150" marR="0" indent="-171450" algn="l" defTabSz="914400" rtl="0" eaLnBrk="1" fontAlgn="auto" latinLnBrk="0" hangingPunct="1">
              <a:lnSpc>
                <a:spcPct val="100000"/>
              </a:lnSpc>
              <a:spcBef>
                <a:spcPct val="20000"/>
              </a:spcBef>
              <a:spcAft>
                <a:spcPts val="0"/>
              </a:spcAft>
              <a:buClr>
                <a:schemeClr val="tx1"/>
              </a:buClr>
              <a:buSzTx/>
              <a:buFont typeface="Arial" pitchFamily="34" charset="0"/>
              <a:buChar char="-"/>
              <a:tabLst/>
              <a:defRPr lang="en-US" sz="1400" kern="1200" dirty="0" smtClean="0">
                <a:solidFill>
                  <a:schemeClr val="tx1">
                    <a:lumMod val="65000"/>
                    <a:lumOff val="35000"/>
                  </a:schemeClr>
                </a:solidFill>
                <a:latin typeface="Arial" pitchFamily="34" charset="0"/>
                <a:ea typeface="+mn-ea"/>
                <a:cs typeface="Arial" pitchFamily="34" charset="0"/>
              </a:defRPr>
            </a:lvl6pPr>
            <a:lvl7pPr marL="1484313" marR="0" indent="-173038" algn="l" defTabSz="914400" rtl="0" eaLnBrk="1" fontAlgn="auto" latinLnBrk="0" hangingPunct="1">
              <a:lnSpc>
                <a:spcPct val="100000"/>
              </a:lnSpc>
              <a:spcBef>
                <a:spcPct val="20000"/>
              </a:spcBef>
              <a:spcAft>
                <a:spcPts val="0"/>
              </a:spcAft>
              <a:buClr>
                <a:srgbClr val="1E1E1E"/>
              </a:buClr>
              <a:buSzTx/>
              <a:buFont typeface="Calibri" pitchFamily="34" charset="0"/>
              <a:buNone/>
              <a:tabLst/>
              <a:defRPr lang="en-US" sz="1200" kern="1200" baseline="0" dirty="0" smtClean="0">
                <a:solidFill>
                  <a:schemeClr val="tx1">
                    <a:lumMod val="65000"/>
                    <a:lumOff val="35000"/>
                  </a:schemeClr>
                </a:solidFill>
                <a:latin typeface="Arial" pitchFamily="34" charset="0"/>
                <a:ea typeface="+mn-ea"/>
                <a:cs typeface="Arial" pitchFamily="34" charset="0"/>
              </a:defRPr>
            </a:lvl7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Content Placeholder 2"/>
          <p:cNvSpPr>
            <a:spLocks noGrp="1"/>
          </p:cNvSpPr>
          <p:nvPr>
            <p:ph idx="18"/>
          </p:nvPr>
        </p:nvSpPr>
        <p:spPr>
          <a:xfrm>
            <a:off x="4255516" y="1143000"/>
            <a:ext cx="3658200" cy="5219697"/>
          </a:xfrm>
          <a:prstGeom prst="rect">
            <a:avLst/>
          </a:prstGeom>
        </p:spPr>
        <p:txBody>
          <a:bodyPr>
            <a:normAutofit/>
          </a:bodyPr>
          <a:lstStyle>
            <a:lvl1pPr>
              <a:buClr>
                <a:srgbClr val="FBBD04"/>
              </a:buClr>
              <a:buFont typeface="Wingdings" pitchFamily="2" charset="2"/>
              <a:buChar char="§"/>
              <a:defRPr sz="1800">
                <a:solidFill>
                  <a:schemeClr val="accent6">
                    <a:lumMod val="50000"/>
                  </a:schemeClr>
                </a:solidFill>
              </a:defRPr>
            </a:lvl1pPr>
            <a:lvl2pPr>
              <a:defRPr sz="1600">
                <a:solidFill>
                  <a:schemeClr val="accent6">
                    <a:lumMod val="50000"/>
                  </a:schemeClr>
                </a:solidFill>
              </a:defRPr>
            </a:lvl2pPr>
            <a:lvl3pPr>
              <a:defRPr sz="1400">
                <a:solidFill>
                  <a:schemeClr val="accent6">
                    <a:lumMod val="50000"/>
                  </a:schemeClr>
                </a:solidFill>
              </a:defRPr>
            </a:lvl3pPr>
            <a:lvl4pPr marL="1087438" indent="-173038" algn="l" defTabSz="914400" rtl="0" eaLnBrk="1" latinLnBrk="0" hangingPunct="1">
              <a:spcBef>
                <a:spcPct val="20000"/>
              </a:spcBef>
              <a:buFont typeface="Arial" pitchFamily="34" charset="0"/>
              <a:buChar char="-"/>
              <a:defRPr lang="en-US" sz="1200" kern="1200" baseline="0" dirty="0" smtClean="0">
                <a:solidFill>
                  <a:schemeClr val="accent6">
                    <a:lumMod val="50000"/>
                  </a:schemeClr>
                </a:solidFill>
                <a:latin typeface="Arial" pitchFamily="34" charset="0"/>
                <a:ea typeface="+mn-ea"/>
                <a:cs typeface="Arial" pitchFamily="34" charset="0"/>
              </a:defRPr>
            </a:lvl4pPr>
            <a:lvl5pPr marL="1371600" marR="0" indent="-173038" algn="l" defTabSz="914400" rtl="0" eaLnBrk="1" fontAlgn="auto" latinLnBrk="0" hangingPunct="1">
              <a:lnSpc>
                <a:spcPct val="100000"/>
              </a:lnSpc>
              <a:spcBef>
                <a:spcPct val="20000"/>
              </a:spcBef>
              <a:spcAft>
                <a:spcPts val="0"/>
              </a:spcAft>
              <a:buClr>
                <a:srgbClr val="1E1E1E"/>
              </a:buClr>
              <a:buSzTx/>
              <a:buFont typeface="Arial" pitchFamily="34" charset="0"/>
              <a:buChar char="»"/>
              <a:tabLst/>
              <a:defRPr lang="en-US" sz="1200" kern="1200" baseline="0" dirty="0" smtClean="0">
                <a:solidFill>
                  <a:schemeClr val="tx1">
                    <a:lumMod val="65000"/>
                    <a:lumOff val="35000"/>
                  </a:schemeClr>
                </a:solidFill>
                <a:latin typeface="Arial" pitchFamily="34" charset="0"/>
                <a:ea typeface="+mn-ea"/>
                <a:cs typeface="Arial" pitchFamily="34" charset="0"/>
              </a:defRPr>
            </a:lvl5pPr>
            <a:lvl6pPr marL="1200150" marR="0" indent="-171450" algn="l" defTabSz="914400" rtl="0" eaLnBrk="1" fontAlgn="auto" latinLnBrk="0" hangingPunct="1">
              <a:lnSpc>
                <a:spcPct val="100000"/>
              </a:lnSpc>
              <a:spcBef>
                <a:spcPct val="20000"/>
              </a:spcBef>
              <a:spcAft>
                <a:spcPts val="0"/>
              </a:spcAft>
              <a:buClr>
                <a:schemeClr val="tx1"/>
              </a:buClr>
              <a:buSzTx/>
              <a:buFont typeface="Arial" pitchFamily="34" charset="0"/>
              <a:buChar char="-"/>
              <a:tabLst/>
              <a:defRPr lang="en-US" sz="1400" kern="1200" dirty="0" smtClean="0">
                <a:solidFill>
                  <a:schemeClr val="tx1">
                    <a:lumMod val="65000"/>
                    <a:lumOff val="35000"/>
                  </a:schemeClr>
                </a:solidFill>
                <a:latin typeface="Arial" pitchFamily="34" charset="0"/>
                <a:ea typeface="+mn-ea"/>
                <a:cs typeface="Arial" pitchFamily="34" charset="0"/>
              </a:defRPr>
            </a:lvl6pPr>
            <a:lvl7pPr marL="1484313" marR="0" indent="-173038" algn="l" defTabSz="914400" rtl="0" eaLnBrk="1" fontAlgn="auto" latinLnBrk="0" hangingPunct="1">
              <a:lnSpc>
                <a:spcPct val="100000"/>
              </a:lnSpc>
              <a:spcBef>
                <a:spcPct val="20000"/>
              </a:spcBef>
              <a:spcAft>
                <a:spcPts val="0"/>
              </a:spcAft>
              <a:buClr>
                <a:srgbClr val="1E1E1E"/>
              </a:buClr>
              <a:buSzTx/>
              <a:buFont typeface="Calibri" pitchFamily="34" charset="0"/>
              <a:buNone/>
              <a:tabLst/>
              <a:defRPr lang="en-US" sz="1200" kern="1200" baseline="0" dirty="0" smtClean="0">
                <a:solidFill>
                  <a:schemeClr val="tx1">
                    <a:lumMod val="65000"/>
                    <a:lumOff val="35000"/>
                  </a:schemeClr>
                </a:solidFill>
                <a:latin typeface="Arial" pitchFamily="34" charset="0"/>
                <a:ea typeface="+mn-ea"/>
                <a:cs typeface="Arial" pitchFamily="34" charset="0"/>
              </a:defRPr>
            </a:lvl7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Content Placeholder 2"/>
          <p:cNvSpPr>
            <a:spLocks noGrp="1"/>
          </p:cNvSpPr>
          <p:nvPr>
            <p:ph idx="19"/>
          </p:nvPr>
        </p:nvSpPr>
        <p:spPr>
          <a:xfrm>
            <a:off x="8229600" y="1143001"/>
            <a:ext cx="3657600" cy="5219699"/>
          </a:xfrm>
          <a:prstGeom prst="rect">
            <a:avLst/>
          </a:prstGeom>
        </p:spPr>
        <p:txBody>
          <a:bodyPr>
            <a:normAutofit/>
          </a:bodyPr>
          <a:lstStyle>
            <a:lvl1pPr>
              <a:buClr>
                <a:srgbClr val="FBBD04"/>
              </a:buClr>
              <a:buFont typeface="Wingdings" pitchFamily="2" charset="2"/>
              <a:buChar char="§"/>
              <a:defRPr sz="1800">
                <a:solidFill>
                  <a:schemeClr val="accent6">
                    <a:lumMod val="50000"/>
                  </a:schemeClr>
                </a:solidFill>
              </a:defRPr>
            </a:lvl1pPr>
            <a:lvl2pPr>
              <a:defRPr sz="1600">
                <a:solidFill>
                  <a:schemeClr val="accent6">
                    <a:lumMod val="50000"/>
                  </a:schemeClr>
                </a:solidFill>
              </a:defRPr>
            </a:lvl2pPr>
            <a:lvl3pPr>
              <a:defRPr sz="1400">
                <a:solidFill>
                  <a:schemeClr val="accent6">
                    <a:lumMod val="50000"/>
                  </a:schemeClr>
                </a:solidFill>
              </a:defRPr>
            </a:lvl3pPr>
            <a:lvl4pPr marL="1087438" indent="-173038" algn="l" defTabSz="914400" rtl="0" eaLnBrk="1" latinLnBrk="0" hangingPunct="1">
              <a:spcBef>
                <a:spcPct val="20000"/>
              </a:spcBef>
              <a:buFont typeface="Arial" pitchFamily="34" charset="0"/>
              <a:buChar char="-"/>
              <a:defRPr lang="en-US" sz="1200" kern="1200" baseline="0" dirty="0" smtClean="0">
                <a:solidFill>
                  <a:schemeClr val="accent6">
                    <a:lumMod val="50000"/>
                  </a:schemeClr>
                </a:solidFill>
                <a:latin typeface="Arial" pitchFamily="34" charset="0"/>
                <a:ea typeface="+mn-ea"/>
                <a:cs typeface="Arial" pitchFamily="34" charset="0"/>
              </a:defRPr>
            </a:lvl4pPr>
            <a:lvl5pPr marL="1371600" marR="0" indent="-173038" algn="l" defTabSz="914400" rtl="0" eaLnBrk="1" fontAlgn="auto" latinLnBrk="0" hangingPunct="1">
              <a:lnSpc>
                <a:spcPct val="100000"/>
              </a:lnSpc>
              <a:spcBef>
                <a:spcPct val="20000"/>
              </a:spcBef>
              <a:spcAft>
                <a:spcPts val="0"/>
              </a:spcAft>
              <a:buClr>
                <a:srgbClr val="1E1E1E"/>
              </a:buClr>
              <a:buSzTx/>
              <a:buFont typeface="Arial" pitchFamily="34" charset="0"/>
              <a:buChar char="»"/>
              <a:tabLst/>
              <a:defRPr lang="en-US" sz="1200" kern="1200" baseline="0" dirty="0" smtClean="0">
                <a:solidFill>
                  <a:schemeClr val="tx1">
                    <a:lumMod val="65000"/>
                    <a:lumOff val="35000"/>
                  </a:schemeClr>
                </a:solidFill>
                <a:latin typeface="Arial" pitchFamily="34" charset="0"/>
                <a:ea typeface="+mn-ea"/>
                <a:cs typeface="Arial" pitchFamily="34" charset="0"/>
              </a:defRPr>
            </a:lvl5pPr>
            <a:lvl6pPr marL="1200150" marR="0" indent="-171450" algn="l" defTabSz="914400" rtl="0" eaLnBrk="1" fontAlgn="auto" latinLnBrk="0" hangingPunct="1">
              <a:lnSpc>
                <a:spcPct val="100000"/>
              </a:lnSpc>
              <a:spcBef>
                <a:spcPct val="20000"/>
              </a:spcBef>
              <a:spcAft>
                <a:spcPts val="0"/>
              </a:spcAft>
              <a:buClr>
                <a:schemeClr val="tx1"/>
              </a:buClr>
              <a:buSzTx/>
              <a:buFont typeface="Arial" pitchFamily="34" charset="0"/>
              <a:buChar char="-"/>
              <a:tabLst/>
              <a:defRPr lang="en-US" sz="1400" kern="1200" dirty="0" smtClean="0">
                <a:solidFill>
                  <a:schemeClr val="tx1">
                    <a:lumMod val="65000"/>
                    <a:lumOff val="35000"/>
                  </a:schemeClr>
                </a:solidFill>
                <a:latin typeface="Arial" pitchFamily="34" charset="0"/>
                <a:ea typeface="+mn-ea"/>
                <a:cs typeface="Arial" pitchFamily="34" charset="0"/>
              </a:defRPr>
            </a:lvl6pPr>
            <a:lvl7pPr marL="1484313" marR="0" indent="-173038" algn="l" defTabSz="914400" rtl="0" eaLnBrk="1" fontAlgn="auto" latinLnBrk="0" hangingPunct="1">
              <a:lnSpc>
                <a:spcPct val="100000"/>
              </a:lnSpc>
              <a:spcBef>
                <a:spcPct val="20000"/>
              </a:spcBef>
              <a:spcAft>
                <a:spcPts val="0"/>
              </a:spcAft>
              <a:buClr>
                <a:srgbClr val="1E1E1E"/>
              </a:buClr>
              <a:buSzTx/>
              <a:buFont typeface="Calibri" pitchFamily="34" charset="0"/>
              <a:buNone/>
              <a:tabLst/>
              <a:defRPr lang="en-US" sz="1200" kern="1200" baseline="0" dirty="0" smtClean="0">
                <a:solidFill>
                  <a:schemeClr val="tx1">
                    <a:lumMod val="65000"/>
                    <a:lumOff val="35000"/>
                  </a:schemeClr>
                </a:solidFill>
                <a:latin typeface="Arial" pitchFamily="34" charset="0"/>
                <a:ea typeface="+mn-ea"/>
                <a:cs typeface="Arial" pitchFamily="34" charset="0"/>
              </a:defRPr>
            </a:lvl7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itle Placeholder 1"/>
          <p:cNvSpPr>
            <a:spLocks noGrp="1"/>
          </p:cNvSpPr>
          <p:nvPr>
            <p:ph type="title"/>
          </p:nvPr>
        </p:nvSpPr>
        <p:spPr>
          <a:xfrm>
            <a:off x="304799" y="0"/>
            <a:ext cx="10626726" cy="978905"/>
          </a:xfrm>
          <a:prstGeom prst="rect">
            <a:avLst/>
          </a:prstGeom>
        </p:spPr>
        <p:txBody>
          <a:bodyPr vert="horz" lIns="91440" tIns="45720" rIns="91440" bIns="45720" rtlCol="0" anchor="ctr">
            <a:normAutofit/>
          </a:bodyPr>
          <a:lstStyle>
            <a:lvl1pPr>
              <a:defRPr>
                <a:solidFill>
                  <a:schemeClr val="accent6">
                    <a:lumMod val="50000"/>
                  </a:schemeClr>
                </a:solidFill>
              </a:defRPr>
            </a:lvl1pPr>
          </a:lstStyle>
          <a:p>
            <a:r>
              <a:rPr lang="en-US"/>
              <a:t>Click to edit Master title style</a:t>
            </a:r>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sz="1333"/>
            </a:lvl1pPr>
          </a:lstStyle>
          <a:p>
            <a:r>
              <a:rPr lang="en-US" dirty="0">
                <a:solidFill>
                  <a:srgbClr val="BFBFBF"/>
                </a:solidFill>
              </a:rPr>
              <a:t>©2017 Aerohive Networks Confidential </a:t>
            </a:r>
          </a:p>
        </p:txBody>
      </p:sp>
      <p:sp>
        <p:nvSpPr>
          <p:cNvPr id="5" name="Slide Number Placeholder 4"/>
          <p:cNvSpPr>
            <a:spLocks noGrp="1"/>
          </p:cNvSpPr>
          <p:nvPr>
            <p:ph type="sldNum" sz="quarter" idx="12"/>
          </p:nvPr>
        </p:nvSpPr>
        <p:spPr/>
        <p:txBody>
          <a:bodyPr/>
          <a:lstStyle/>
          <a:p>
            <a:fld id="{EEDC9DD2-D670-044B-B8EE-3E3AFC2EEB9B}" type="slidenum">
              <a:rPr lang="en-US" smtClean="0">
                <a:solidFill>
                  <a:prstClr val="black">
                    <a:tint val="75000"/>
                  </a:prstClr>
                </a:solidFill>
              </a:rPr>
              <a:pPr/>
              <a:t>‹#›</a:t>
            </a:fld>
            <a:endParaRPr lang="en-US" dirty="0">
              <a:solidFill>
                <a:prstClr val="black">
                  <a:tint val="75000"/>
                </a:prstClr>
              </a:solidFill>
            </a:endParaRPr>
          </a:p>
        </p:txBody>
      </p:sp>
      <p:pic>
        <p:nvPicPr>
          <p:cNvPr id="40" name="Picture 39" descr="AH-Logo_2015.pdf"/>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10031" y="6097504"/>
            <a:ext cx="1416373" cy="760496"/>
          </a:xfrm>
          <a:prstGeom prst="rect">
            <a:avLst/>
          </a:prstGeom>
        </p:spPr>
      </p:pic>
      <p:grpSp>
        <p:nvGrpSpPr>
          <p:cNvPr id="34" name="Group 33"/>
          <p:cNvGrpSpPr/>
          <p:nvPr userDrawn="1"/>
        </p:nvGrpSpPr>
        <p:grpSpPr>
          <a:xfrm>
            <a:off x="10621210" y="99676"/>
            <a:ext cx="1510868" cy="6040808"/>
            <a:chOff x="7941599" y="92985"/>
            <a:chExt cx="1133151" cy="4530606"/>
          </a:xfrm>
        </p:grpSpPr>
        <p:sp>
          <p:nvSpPr>
            <p:cNvPr id="35" name="Hexagon 34"/>
            <p:cNvSpPr/>
            <p:nvPr userDrawn="1"/>
          </p:nvSpPr>
          <p:spPr>
            <a:xfrm>
              <a:off x="8061505" y="176469"/>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36" name="Hexagon 35"/>
            <p:cNvSpPr/>
            <p:nvPr userDrawn="1"/>
          </p:nvSpPr>
          <p:spPr>
            <a:xfrm>
              <a:off x="8433509" y="960748"/>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37" name="Hexagon 36"/>
            <p:cNvSpPr/>
            <p:nvPr userDrawn="1"/>
          </p:nvSpPr>
          <p:spPr>
            <a:xfrm>
              <a:off x="7941599" y="4053195"/>
              <a:ext cx="603725" cy="523178"/>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38" name="Hexagon 37"/>
            <p:cNvSpPr/>
            <p:nvPr userDrawn="1"/>
          </p:nvSpPr>
          <p:spPr>
            <a:xfrm flipH="1">
              <a:off x="8678688" y="92985"/>
              <a:ext cx="213983" cy="18543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39" name="Hexagon 38"/>
            <p:cNvSpPr/>
            <p:nvPr userDrawn="1"/>
          </p:nvSpPr>
          <p:spPr>
            <a:xfrm>
              <a:off x="8384197" y="3294624"/>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41" name="Hexagon 40"/>
            <p:cNvSpPr/>
            <p:nvPr userDrawn="1"/>
          </p:nvSpPr>
          <p:spPr>
            <a:xfrm>
              <a:off x="8080601" y="1773493"/>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42" name="Hexagon 41"/>
            <p:cNvSpPr/>
            <p:nvPr userDrawn="1"/>
          </p:nvSpPr>
          <p:spPr>
            <a:xfrm flipH="1">
              <a:off x="8783210" y="1773493"/>
              <a:ext cx="291540" cy="25264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43" name="Hexagon 42"/>
            <p:cNvSpPr/>
            <p:nvPr userDrawn="1"/>
          </p:nvSpPr>
          <p:spPr>
            <a:xfrm flipH="1">
              <a:off x="8080601" y="3168302"/>
              <a:ext cx="291540" cy="25264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44" name="Hexagon 43"/>
            <p:cNvSpPr/>
            <p:nvPr userDrawn="1"/>
          </p:nvSpPr>
          <p:spPr>
            <a:xfrm flipH="1">
              <a:off x="8614030" y="4005742"/>
              <a:ext cx="291540" cy="25264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45" name="Hexagon 44"/>
            <p:cNvSpPr/>
            <p:nvPr userDrawn="1"/>
          </p:nvSpPr>
          <p:spPr>
            <a:xfrm flipH="1">
              <a:off x="8325372" y="994043"/>
              <a:ext cx="213983" cy="18543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46" name="Hexagon 45"/>
            <p:cNvSpPr/>
            <p:nvPr userDrawn="1"/>
          </p:nvSpPr>
          <p:spPr>
            <a:xfrm>
              <a:off x="8466186" y="2488497"/>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47" name="Hexagon 46"/>
            <p:cNvSpPr/>
            <p:nvPr userDrawn="1"/>
          </p:nvSpPr>
          <p:spPr>
            <a:xfrm flipH="1">
              <a:off x="8800065" y="455649"/>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48" name="Hexagon 47"/>
            <p:cNvSpPr/>
            <p:nvPr userDrawn="1"/>
          </p:nvSpPr>
          <p:spPr>
            <a:xfrm flipH="1">
              <a:off x="8221075" y="1471808"/>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49" name="Hexagon 48"/>
            <p:cNvSpPr/>
            <p:nvPr userDrawn="1"/>
          </p:nvSpPr>
          <p:spPr>
            <a:xfrm flipH="1">
              <a:off x="8828218" y="2908816"/>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0" name="Hexagon 49"/>
            <p:cNvSpPr/>
            <p:nvPr userDrawn="1"/>
          </p:nvSpPr>
          <p:spPr>
            <a:xfrm flipH="1">
              <a:off x="8260995" y="3781975"/>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1" name="Hexagon 50"/>
            <p:cNvSpPr/>
            <p:nvPr userDrawn="1"/>
          </p:nvSpPr>
          <p:spPr>
            <a:xfrm flipH="1">
              <a:off x="8356157" y="3092006"/>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2" name="Hexagon 51"/>
            <p:cNvSpPr/>
            <p:nvPr userDrawn="1"/>
          </p:nvSpPr>
          <p:spPr>
            <a:xfrm>
              <a:off x="8574417" y="675305"/>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3" name="Hexagon 52"/>
            <p:cNvSpPr/>
            <p:nvPr userDrawn="1"/>
          </p:nvSpPr>
          <p:spPr>
            <a:xfrm>
              <a:off x="8699742" y="1605872"/>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4" name="Hexagon 53"/>
            <p:cNvSpPr/>
            <p:nvPr userDrawn="1"/>
          </p:nvSpPr>
          <p:spPr>
            <a:xfrm>
              <a:off x="8254792" y="2394061"/>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5" name="Hexagon 54"/>
            <p:cNvSpPr/>
            <p:nvPr userDrawn="1"/>
          </p:nvSpPr>
          <p:spPr>
            <a:xfrm>
              <a:off x="8828218" y="4005977"/>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6" name="Hexagon 55"/>
            <p:cNvSpPr/>
            <p:nvPr userDrawn="1"/>
          </p:nvSpPr>
          <p:spPr>
            <a:xfrm>
              <a:off x="8524980" y="4529155"/>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7" name="Hexagon 56"/>
            <p:cNvSpPr/>
            <p:nvPr userDrawn="1"/>
          </p:nvSpPr>
          <p:spPr>
            <a:xfrm>
              <a:off x="8231225" y="3734757"/>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8" name="Hexagon 57"/>
            <p:cNvSpPr/>
            <p:nvPr userDrawn="1"/>
          </p:nvSpPr>
          <p:spPr>
            <a:xfrm>
              <a:off x="8222516" y="3042880"/>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9" name="Hexagon 58"/>
            <p:cNvSpPr/>
            <p:nvPr userDrawn="1"/>
          </p:nvSpPr>
          <p:spPr>
            <a:xfrm>
              <a:off x="8750602" y="2213626"/>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60" name="Hexagon 59"/>
            <p:cNvSpPr/>
            <p:nvPr userDrawn="1"/>
          </p:nvSpPr>
          <p:spPr>
            <a:xfrm flipH="1">
              <a:off x="8221075" y="2631425"/>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61" name="Hexagon 60"/>
            <p:cNvSpPr/>
            <p:nvPr userDrawn="1"/>
          </p:nvSpPr>
          <p:spPr>
            <a:xfrm flipH="1">
              <a:off x="8879173" y="796127"/>
              <a:ext cx="90251" cy="78210"/>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grpSp>
      <p:sp>
        <p:nvSpPr>
          <p:cNvPr id="2" name="Title 1"/>
          <p:cNvSpPr>
            <a:spLocks noGrp="1"/>
          </p:cNvSpPr>
          <p:nvPr>
            <p:ph type="title"/>
          </p:nvPr>
        </p:nvSpPr>
        <p:spPr>
          <a:xfrm>
            <a:off x="609600" y="123980"/>
            <a:ext cx="10972800" cy="1424353"/>
          </a:xfrm>
        </p:spPr>
        <p:txBody>
          <a:bodyPr/>
          <a:lstStyle/>
          <a:p>
            <a:r>
              <a:rPr lang="en-US"/>
              <a:t>Click to edit Master title style</a:t>
            </a:r>
            <a:endParaRPr lang="en-US" dirty="0"/>
          </a:p>
        </p:txBody>
      </p:sp>
    </p:spTree>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Only with bar">
    <p:spTree>
      <p:nvGrpSpPr>
        <p:cNvPr id="1" name=""/>
        <p:cNvGrpSpPr/>
        <p:nvPr/>
      </p:nvGrpSpPr>
      <p:grpSpPr>
        <a:xfrm>
          <a:off x="0" y="0"/>
          <a:ext cx="0" cy="0"/>
          <a:chOff x="0" y="0"/>
          <a:chExt cx="0" cy="0"/>
        </a:xfrm>
      </p:grpSpPr>
      <p:sp>
        <p:nvSpPr>
          <p:cNvPr id="5" name="Rectangle 4"/>
          <p:cNvSpPr/>
          <p:nvPr userDrawn="1"/>
        </p:nvSpPr>
        <p:spPr>
          <a:xfrm>
            <a:off x="0" y="0"/>
            <a:ext cx="12192000" cy="1640245"/>
          </a:xfrm>
          <a:prstGeom prst="rect">
            <a:avLst/>
          </a:prstGeom>
          <a:solidFill>
            <a:srgbClr val="3878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3" name="Footer Placeholder 2"/>
          <p:cNvSpPr>
            <a:spLocks noGrp="1"/>
          </p:cNvSpPr>
          <p:nvPr>
            <p:ph type="ftr" sz="quarter" idx="10"/>
          </p:nvPr>
        </p:nvSpPr>
        <p:spPr/>
        <p:txBody>
          <a:bodyPr/>
          <a:lstStyle/>
          <a:p>
            <a:r>
              <a:rPr lang="en-US" dirty="0">
                <a:solidFill>
                  <a:srgbClr val="BFBFBF"/>
                </a:solidFill>
              </a:rPr>
              <a:t>©2017 Aerohive Networks Confidential </a:t>
            </a:r>
          </a:p>
        </p:txBody>
      </p:sp>
      <p:sp>
        <p:nvSpPr>
          <p:cNvPr id="4" name="Slide Number Placeholder 3"/>
          <p:cNvSpPr>
            <a:spLocks noGrp="1"/>
          </p:cNvSpPr>
          <p:nvPr>
            <p:ph type="sldNum" sz="quarter" idx="11"/>
          </p:nvPr>
        </p:nvSpPr>
        <p:spPr/>
        <p:txBody>
          <a:bodyPr/>
          <a:lstStyle/>
          <a:p>
            <a:fld id="{EEDC9DD2-D670-044B-B8EE-3E3AFC2EEB9B}" type="slidenum">
              <a:rPr lang="en-US" smtClean="0">
                <a:solidFill>
                  <a:prstClr val="black">
                    <a:tint val="75000"/>
                  </a:prstClr>
                </a:solidFill>
              </a:rPr>
              <a:pPr/>
              <a:t>‹#›</a:t>
            </a:fld>
            <a:endParaRPr lang="en-US" dirty="0">
              <a:solidFill>
                <a:prstClr val="black">
                  <a:tint val="75000"/>
                </a:prstClr>
              </a:solidFill>
            </a:endParaRPr>
          </a:p>
        </p:txBody>
      </p:sp>
      <p:pic>
        <p:nvPicPr>
          <p:cNvPr id="40" name="Picture 39" descr="AH-Logo_2015.pdf"/>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10031" y="6097504"/>
            <a:ext cx="1416373" cy="760496"/>
          </a:xfrm>
          <a:prstGeom prst="rect">
            <a:avLst/>
          </a:prstGeom>
        </p:spPr>
      </p:pic>
      <p:grpSp>
        <p:nvGrpSpPr>
          <p:cNvPr id="34" name="Group 33"/>
          <p:cNvGrpSpPr/>
          <p:nvPr userDrawn="1"/>
        </p:nvGrpSpPr>
        <p:grpSpPr>
          <a:xfrm>
            <a:off x="10621210" y="99676"/>
            <a:ext cx="1510868" cy="6040808"/>
            <a:chOff x="7941599" y="92985"/>
            <a:chExt cx="1133151" cy="4530606"/>
          </a:xfrm>
        </p:grpSpPr>
        <p:sp>
          <p:nvSpPr>
            <p:cNvPr id="35" name="Hexagon 34"/>
            <p:cNvSpPr/>
            <p:nvPr userDrawn="1"/>
          </p:nvSpPr>
          <p:spPr>
            <a:xfrm>
              <a:off x="8061505" y="176469"/>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36" name="Hexagon 35"/>
            <p:cNvSpPr/>
            <p:nvPr userDrawn="1"/>
          </p:nvSpPr>
          <p:spPr>
            <a:xfrm>
              <a:off x="8433509" y="960748"/>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37" name="Hexagon 36"/>
            <p:cNvSpPr/>
            <p:nvPr userDrawn="1"/>
          </p:nvSpPr>
          <p:spPr>
            <a:xfrm>
              <a:off x="7941599" y="4053195"/>
              <a:ext cx="603725" cy="523178"/>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38" name="Hexagon 37"/>
            <p:cNvSpPr/>
            <p:nvPr userDrawn="1"/>
          </p:nvSpPr>
          <p:spPr>
            <a:xfrm flipH="1">
              <a:off x="8678688" y="92985"/>
              <a:ext cx="213983" cy="18543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39" name="Hexagon 38"/>
            <p:cNvSpPr/>
            <p:nvPr userDrawn="1"/>
          </p:nvSpPr>
          <p:spPr>
            <a:xfrm>
              <a:off x="8384197" y="3294624"/>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41" name="Hexagon 40"/>
            <p:cNvSpPr/>
            <p:nvPr userDrawn="1"/>
          </p:nvSpPr>
          <p:spPr>
            <a:xfrm>
              <a:off x="8080601" y="1773493"/>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42" name="Hexagon 41"/>
            <p:cNvSpPr/>
            <p:nvPr userDrawn="1"/>
          </p:nvSpPr>
          <p:spPr>
            <a:xfrm flipH="1">
              <a:off x="8783210" y="1773493"/>
              <a:ext cx="291540" cy="25264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43" name="Hexagon 42"/>
            <p:cNvSpPr/>
            <p:nvPr userDrawn="1"/>
          </p:nvSpPr>
          <p:spPr>
            <a:xfrm flipH="1">
              <a:off x="8080601" y="3168302"/>
              <a:ext cx="291540" cy="25264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44" name="Hexagon 43"/>
            <p:cNvSpPr/>
            <p:nvPr userDrawn="1"/>
          </p:nvSpPr>
          <p:spPr>
            <a:xfrm flipH="1">
              <a:off x="8614030" y="4005742"/>
              <a:ext cx="291540" cy="25264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45" name="Hexagon 44"/>
            <p:cNvSpPr/>
            <p:nvPr userDrawn="1"/>
          </p:nvSpPr>
          <p:spPr>
            <a:xfrm flipH="1">
              <a:off x="8325372" y="994043"/>
              <a:ext cx="213983" cy="18543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46" name="Hexagon 45"/>
            <p:cNvSpPr/>
            <p:nvPr userDrawn="1"/>
          </p:nvSpPr>
          <p:spPr>
            <a:xfrm>
              <a:off x="8466186" y="2488497"/>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47" name="Hexagon 46"/>
            <p:cNvSpPr/>
            <p:nvPr userDrawn="1"/>
          </p:nvSpPr>
          <p:spPr>
            <a:xfrm flipH="1">
              <a:off x="8800065" y="455649"/>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48" name="Hexagon 47"/>
            <p:cNvSpPr/>
            <p:nvPr userDrawn="1"/>
          </p:nvSpPr>
          <p:spPr>
            <a:xfrm flipH="1">
              <a:off x="8221075" y="1471808"/>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49" name="Hexagon 48"/>
            <p:cNvSpPr/>
            <p:nvPr userDrawn="1"/>
          </p:nvSpPr>
          <p:spPr>
            <a:xfrm flipH="1">
              <a:off x="8828218" y="2908816"/>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0" name="Hexagon 49"/>
            <p:cNvSpPr/>
            <p:nvPr userDrawn="1"/>
          </p:nvSpPr>
          <p:spPr>
            <a:xfrm flipH="1">
              <a:off x="8260995" y="3781975"/>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1" name="Hexagon 50"/>
            <p:cNvSpPr/>
            <p:nvPr userDrawn="1"/>
          </p:nvSpPr>
          <p:spPr>
            <a:xfrm flipH="1">
              <a:off x="8356157" y="3092006"/>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2" name="Hexagon 51"/>
            <p:cNvSpPr/>
            <p:nvPr userDrawn="1"/>
          </p:nvSpPr>
          <p:spPr>
            <a:xfrm>
              <a:off x="8574417" y="675305"/>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3" name="Hexagon 52"/>
            <p:cNvSpPr/>
            <p:nvPr userDrawn="1"/>
          </p:nvSpPr>
          <p:spPr>
            <a:xfrm>
              <a:off x="8699742" y="1605872"/>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4" name="Hexagon 53"/>
            <p:cNvSpPr/>
            <p:nvPr userDrawn="1"/>
          </p:nvSpPr>
          <p:spPr>
            <a:xfrm>
              <a:off x="8254792" y="2394061"/>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5" name="Hexagon 54"/>
            <p:cNvSpPr/>
            <p:nvPr userDrawn="1"/>
          </p:nvSpPr>
          <p:spPr>
            <a:xfrm>
              <a:off x="8828218" y="4005977"/>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6" name="Hexagon 55"/>
            <p:cNvSpPr/>
            <p:nvPr userDrawn="1"/>
          </p:nvSpPr>
          <p:spPr>
            <a:xfrm>
              <a:off x="8524980" y="4529155"/>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7" name="Hexagon 56"/>
            <p:cNvSpPr/>
            <p:nvPr userDrawn="1"/>
          </p:nvSpPr>
          <p:spPr>
            <a:xfrm>
              <a:off x="8231225" y="3734757"/>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8" name="Hexagon 57"/>
            <p:cNvSpPr/>
            <p:nvPr userDrawn="1"/>
          </p:nvSpPr>
          <p:spPr>
            <a:xfrm>
              <a:off x="8222516" y="3042880"/>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59" name="Hexagon 58"/>
            <p:cNvSpPr/>
            <p:nvPr userDrawn="1"/>
          </p:nvSpPr>
          <p:spPr>
            <a:xfrm>
              <a:off x="8750602" y="2213626"/>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60" name="Hexagon 59"/>
            <p:cNvSpPr/>
            <p:nvPr userDrawn="1"/>
          </p:nvSpPr>
          <p:spPr>
            <a:xfrm flipH="1">
              <a:off x="8221075" y="2631425"/>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61" name="Hexagon 60"/>
            <p:cNvSpPr/>
            <p:nvPr userDrawn="1"/>
          </p:nvSpPr>
          <p:spPr>
            <a:xfrm flipH="1">
              <a:off x="8879173" y="796127"/>
              <a:ext cx="90251" cy="78210"/>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grpSp>
      <p:sp>
        <p:nvSpPr>
          <p:cNvPr id="2" name="Title 1"/>
          <p:cNvSpPr>
            <a:spLocks noGrp="1"/>
          </p:cNvSpPr>
          <p:nvPr>
            <p:ph type="title"/>
          </p:nvPr>
        </p:nvSpPr>
        <p:spPr>
          <a:xfrm>
            <a:off x="609600" y="123980"/>
            <a:ext cx="10972800" cy="1424352"/>
          </a:xfrm>
        </p:spPr>
        <p:txBody>
          <a:bodyPr/>
          <a:lstStyle>
            <a:lvl1pPr>
              <a:defRPr>
                <a:solidFill>
                  <a:srgbClr val="FFFFFF"/>
                </a:solidFill>
              </a:defRPr>
            </a:lvl1pPr>
          </a:lstStyle>
          <a:p>
            <a:r>
              <a:rPr lang="en-US"/>
              <a:t>Click to edit Master title style</a:t>
            </a:r>
            <a:endParaRPr lang="en-US" dirty="0"/>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Title Only with bar">
    <p:spTree>
      <p:nvGrpSpPr>
        <p:cNvPr id="1" name=""/>
        <p:cNvGrpSpPr/>
        <p:nvPr/>
      </p:nvGrpSpPr>
      <p:grpSpPr>
        <a:xfrm>
          <a:off x="0" y="0"/>
          <a:ext cx="0" cy="0"/>
          <a:chOff x="0" y="0"/>
          <a:chExt cx="0" cy="0"/>
        </a:xfrm>
      </p:grpSpPr>
      <p:sp>
        <p:nvSpPr>
          <p:cNvPr id="5" name="Rectangle 4"/>
          <p:cNvSpPr/>
          <p:nvPr userDrawn="1"/>
        </p:nvSpPr>
        <p:spPr>
          <a:xfrm>
            <a:off x="0" y="0"/>
            <a:ext cx="12192000" cy="1595915"/>
          </a:xfrm>
          <a:prstGeom prst="rect">
            <a:avLst/>
          </a:prstGeom>
          <a:solidFill>
            <a:srgbClr val="3878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2" name="Title 1"/>
          <p:cNvSpPr>
            <a:spLocks noGrp="1"/>
          </p:cNvSpPr>
          <p:nvPr>
            <p:ph type="title"/>
          </p:nvPr>
        </p:nvSpPr>
        <p:spPr>
          <a:xfrm>
            <a:off x="609600" y="123979"/>
            <a:ext cx="10972800" cy="1401007"/>
          </a:xfrm>
        </p:spPr>
        <p:txBody>
          <a:bodyPr/>
          <a:lstStyle>
            <a:lvl1pPr>
              <a:defRPr>
                <a:solidFill>
                  <a:srgbClr val="FFFFFF"/>
                </a:solidFill>
              </a:defRPr>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dirty="0">
                <a:solidFill>
                  <a:srgbClr val="BFBFBF"/>
                </a:solidFill>
              </a:rPr>
              <a:t>©2017 Aerohive Networks Confidential </a:t>
            </a:r>
          </a:p>
        </p:txBody>
      </p:sp>
      <p:sp>
        <p:nvSpPr>
          <p:cNvPr id="4" name="Slide Number Placeholder 3"/>
          <p:cNvSpPr>
            <a:spLocks noGrp="1"/>
          </p:cNvSpPr>
          <p:nvPr>
            <p:ph type="sldNum" sz="quarter" idx="11"/>
          </p:nvPr>
        </p:nvSpPr>
        <p:spPr/>
        <p:txBody>
          <a:bodyPr/>
          <a:lstStyle/>
          <a:p>
            <a:fld id="{EEDC9DD2-D670-044B-B8EE-3E3AFC2EEB9B}"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sz="1333">
                <a:solidFill>
                  <a:schemeClr val="tx1"/>
                </a:solidFill>
                <a:latin typeface="Calibri" charset="0"/>
                <a:ea typeface="Calibri" charset="0"/>
                <a:cs typeface="Calibri" charset="0"/>
              </a:defRPr>
            </a:lvl1pPr>
          </a:lstStyle>
          <a:p>
            <a:r>
              <a:rPr lang="en-US" dirty="0">
                <a:solidFill>
                  <a:prstClr val="black"/>
                </a:solidFill>
              </a:rPr>
              <a:t>©2018 Aerohive Networks Confidential </a:t>
            </a:r>
          </a:p>
        </p:txBody>
      </p:sp>
      <p:sp>
        <p:nvSpPr>
          <p:cNvPr id="4" name="Slide Number Placeholder 3"/>
          <p:cNvSpPr>
            <a:spLocks noGrp="1"/>
          </p:cNvSpPr>
          <p:nvPr>
            <p:ph type="sldNum" sz="quarter" idx="12"/>
          </p:nvPr>
        </p:nvSpPr>
        <p:spPr/>
        <p:txBody>
          <a:bodyPr/>
          <a:lstStyle>
            <a:lvl1pPr>
              <a:defRPr>
                <a:solidFill>
                  <a:schemeClr val="tx1"/>
                </a:solidFill>
                <a:latin typeface="Calibri" charset="0"/>
                <a:ea typeface="Calibri" charset="0"/>
                <a:cs typeface="Calibri" charset="0"/>
              </a:defRPr>
            </a:lvl1pPr>
          </a:lstStyle>
          <a:p>
            <a:fld id="{EEDC9DD2-D670-044B-B8EE-3E3AFC2EEB9B}" type="slidenum">
              <a:rPr lang="en-US" smtClean="0">
                <a:solidFill>
                  <a:prstClr val="black"/>
                </a:solidFill>
              </a:rPr>
              <a:pPr/>
              <a:t>‹#›</a:t>
            </a:fld>
            <a:endParaRPr lang="en-US" dirty="0">
              <a:solidFill>
                <a:prstClr val="black"/>
              </a:solidFill>
            </a:endParaRPr>
          </a:p>
        </p:txBody>
      </p:sp>
      <p:cxnSp>
        <p:nvCxnSpPr>
          <p:cNvPr id="5" name="Straight Connector 4"/>
          <p:cNvCxnSpPr/>
          <p:nvPr userDrawn="1"/>
        </p:nvCxnSpPr>
        <p:spPr>
          <a:xfrm>
            <a:off x="411892" y="1037968"/>
            <a:ext cx="11368217" cy="0"/>
          </a:xfrm>
          <a:prstGeom prst="line">
            <a:avLst/>
          </a:prstGeom>
          <a:ln>
            <a:solidFill>
              <a:srgbClr val="F9BF33"/>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3000"/>
                    </a14:imgEffect>
                  </a14:imgLayer>
                </a14:imgProps>
              </a:ext>
            </a:extLst>
          </a:blip>
          <a:stretch>
            <a:fillRect/>
          </a:stretch>
        </p:blipFill>
        <p:spPr>
          <a:xfrm>
            <a:off x="10709580" y="272263"/>
            <a:ext cx="1070529" cy="567419"/>
          </a:xfrm>
          <a:prstGeom prst="rect">
            <a:avLst/>
          </a:prstGeom>
        </p:spPr>
      </p:pic>
      <p:sp>
        <p:nvSpPr>
          <p:cNvPr id="7" name="Title 1"/>
          <p:cNvSpPr>
            <a:spLocks noGrp="1"/>
          </p:cNvSpPr>
          <p:nvPr>
            <p:ph type="title"/>
          </p:nvPr>
        </p:nvSpPr>
        <p:spPr>
          <a:xfrm>
            <a:off x="609601" y="252317"/>
            <a:ext cx="9885793" cy="776249"/>
          </a:xfrm>
        </p:spPr>
        <p:txBody>
          <a:bodyPr>
            <a:normAutofit/>
          </a:bodyPr>
          <a:lstStyle>
            <a:lvl1pPr>
              <a:defRPr sz="3733" baseline="0">
                <a:latin typeface="Calibri" charset="0"/>
                <a:ea typeface="Calibri" charset="0"/>
                <a:cs typeface="Calibri" charset="0"/>
              </a:defRPr>
            </a:lvl1pPr>
          </a:lstStyle>
          <a:p>
            <a:endParaRPr lang="en-US" dirty="0"/>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reak-up 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solidFill>
                  <a:srgbClr val="BFBFBF"/>
                </a:solidFill>
              </a:rPr>
              <a:t>©2017 Aerohive Networks Confidential </a:t>
            </a:r>
          </a:p>
        </p:txBody>
      </p:sp>
      <p:sp>
        <p:nvSpPr>
          <p:cNvPr id="6" name="Title 1"/>
          <p:cNvSpPr>
            <a:spLocks noGrp="1"/>
          </p:cNvSpPr>
          <p:nvPr>
            <p:ph type="ctrTitle"/>
          </p:nvPr>
        </p:nvSpPr>
        <p:spPr>
          <a:xfrm>
            <a:off x="914400" y="2265682"/>
            <a:ext cx="8641157" cy="1964437"/>
          </a:xfrm>
        </p:spPr>
        <p:txBody>
          <a:bodyPr anchor="ctr">
            <a:normAutofit/>
          </a:bodyPr>
          <a:lstStyle>
            <a:lvl1pPr>
              <a:lnSpc>
                <a:spcPct val="100000"/>
              </a:lnSpc>
              <a:spcAft>
                <a:spcPts val="800"/>
              </a:spcAft>
              <a:defRPr sz="5867" b="0">
                <a:solidFill>
                  <a:schemeClr val="tx1"/>
                </a:solidFill>
              </a:defRPr>
            </a:lvl1pPr>
          </a:lstStyle>
          <a:p>
            <a:r>
              <a:rPr lang="en-US"/>
              <a:t>Click to edit Master title style</a:t>
            </a:r>
            <a:endParaRPr lang="en-US" dirty="0"/>
          </a:p>
        </p:txBody>
      </p:sp>
      <p:sp>
        <p:nvSpPr>
          <p:cNvPr id="7" name="Subtitle 2"/>
          <p:cNvSpPr>
            <a:spLocks noGrp="1"/>
          </p:cNvSpPr>
          <p:nvPr>
            <p:ph type="subTitle" idx="1"/>
          </p:nvPr>
        </p:nvSpPr>
        <p:spPr>
          <a:xfrm>
            <a:off x="914401" y="4366571"/>
            <a:ext cx="7997519" cy="428947"/>
          </a:xfrm>
        </p:spPr>
        <p:txBody>
          <a:bodyPr>
            <a:noAutofit/>
          </a:bodyPr>
          <a:lstStyle>
            <a:lvl1pPr marL="0" indent="0" algn="l">
              <a:buNone/>
              <a:defRPr sz="3200">
                <a:solidFill>
                  <a:schemeClr val="accent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grpSp>
        <p:nvGrpSpPr>
          <p:cNvPr id="8" name="Group 7"/>
          <p:cNvGrpSpPr/>
          <p:nvPr userDrawn="1"/>
        </p:nvGrpSpPr>
        <p:grpSpPr>
          <a:xfrm>
            <a:off x="989656" y="228489"/>
            <a:ext cx="2723841" cy="1050989"/>
            <a:chOff x="742242" y="171366"/>
            <a:chExt cx="2042881" cy="788242"/>
          </a:xfrm>
        </p:grpSpPr>
        <p:sp>
          <p:nvSpPr>
            <p:cNvPr id="9" name="Hexagon 8"/>
            <p:cNvSpPr/>
            <p:nvPr userDrawn="1"/>
          </p:nvSpPr>
          <p:spPr>
            <a:xfrm>
              <a:off x="2421234" y="171366"/>
              <a:ext cx="190243" cy="169122"/>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10" name="Hexagon 9"/>
            <p:cNvSpPr/>
            <p:nvPr userDrawn="1"/>
          </p:nvSpPr>
          <p:spPr>
            <a:xfrm>
              <a:off x="2594880" y="269547"/>
              <a:ext cx="190243" cy="169122"/>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11" name="Hexagon 10"/>
            <p:cNvSpPr/>
            <p:nvPr userDrawn="1"/>
          </p:nvSpPr>
          <p:spPr>
            <a:xfrm>
              <a:off x="2424639" y="371133"/>
              <a:ext cx="190243" cy="169122"/>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12" name="TextBox 11"/>
            <p:cNvSpPr txBox="1"/>
            <p:nvPr userDrawn="1"/>
          </p:nvSpPr>
          <p:spPr>
            <a:xfrm>
              <a:off x="742242" y="313248"/>
              <a:ext cx="1821565" cy="515574"/>
            </a:xfrm>
            <a:prstGeom prst="rect">
              <a:avLst/>
            </a:prstGeom>
            <a:noFill/>
          </p:spPr>
          <p:txBody>
            <a:bodyPr wrap="square" rtlCol="0">
              <a:spAutoFit/>
            </a:bodyPr>
            <a:lstStyle/>
            <a:p>
              <a:pPr defTabSz="609585" fontAlgn="base">
                <a:spcBef>
                  <a:spcPct val="0"/>
                </a:spcBef>
                <a:spcAft>
                  <a:spcPct val="0"/>
                </a:spcAft>
              </a:pPr>
              <a:r>
                <a:rPr lang="en-US" sz="3867" dirty="0">
                  <a:solidFill>
                    <a:srgbClr val="2C2C2C"/>
                  </a:solidFill>
                  <a:ea typeface="MS PGothic" pitchFamily="34" charset="-128"/>
                </a:rPr>
                <a:t>Aerohive</a:t>
              </a:r>
              <a:endParaRPr lang="en-US" sz="1067" dirty="0">
                <a:solidFill>
                  <a:srgbClr val="2C2C2C"/>
                </a:solidFill>
                <a:ea typeface="MS PGothic" pitchFamily="34" charset="-128"/>
              </a:endParaRPr>
            </a:p>
          </p:txBody>
        </p:sp>
        <p:sp>
          <p:nvSpPr>
            <p:cNvPr id="13" name="TextBox 12"/>
            <p:cNvSpPr txBox="1"/>
            <p:nvPr userDrawn="1"/>
          </p:nvSpPr>
          <p:spPr>
            <a:xfrm>
              <a:off x="2359945" y="626496"/>
              <a:ext cx="138274" cy="130757"/>
            </a:xfrm>
            <a:prstGeom prst="rect">
              <a:avLst/>
            </a:prstGeom>
            <a:noFill/>
          </p:spPr>
          <p:txBody>
            <a:bodyPr wrap="square" rtlCol="0">
              <a:spAutoFit/>
            </a:bodyPr>
            <a:lstStyle/>
            <a:p>
              <a:pPr defTabSz="609585" fontAlgn="base">
                <a:spcBef>
                  <a:spcPct val="0"/>
                </a:spcBef>
                <a:spcAft>
                  <a:spcPct val="0"/>
                </a:spcAft>
              </a:pPr>
              <a:r>
                <a:rPr lang="en-US" sz="533" dirty="0">
                  <a:solidFill>
                    <a:srgbClr val="2C2C2C"/>
                  </a:solidFill>
                  <a:ea typeface="MS PGothic" pitchFamily="34" charset="-128"/>
                </a:rPr>
                <a:t>®</a:t>
              </a:r>
            </a:p>
          </p:txBody>
        </p:sp>
        <p:sp>
          <p:nvSpPr>
            <p:cNvPr id="14" name="TextBox 13"/>
            <p:cNvSpPr txBox="1"/>
            <p:nvPr userDrawn="1"/>
          </p:nvSpPr>
          <p:spPr>
            <a:xfrm>
              <a:off x="1614620" y="705692"/>
              <a:ext cx="1037544" cy="253916"/>
            </a:xfrm>
            <a:prstGeom prst="rect">
              <a:avLst/>
            </a:prstGeom>
            <a:noFill/>
          </p:spPr>
          <p:txBody>
            <a:bodyPr wrap="none" rtlCol="0">
              <a:spAutoFit/>
            </a:bodyPr>
            <a:lstStyle/>
            <a:p>
              <a:pPr defTabSz="609585" fontAlgn="base">
                <a:spcBef>
                  <a:spcPct val="0"/>
                </a:spcBef>
                <a:spcAft>
                  <a:spcPct val="0"/>
                </a:spcAft>
              </a:pPr>
              <a:r>
                <a:rPr lang="en-US" sz="1600" kern="1000" spc="120" dirty="0">
                  <a:solidFill>
                    <a:srgbClr val="44546A">
                      <a:lumMod val="60000"/>
                      <a:lumOff val="40000"/>
                    </a:srgbClr>
                  </a:solidFill>
                  <a:ea typeface="MS PGothic" pitchFamily="34" charset="-128"/>
                </a:rPr>
                <a:t>NETWORKS</a:t>
              </a:r>
            </a:p>
          </p:txBody>
        </p:sp>
      </p:grpSp>
      <p:grpSp>
        <p:nvGrpSpPr>
          <p:cNvPr id="15" name="Group 14"/>
          <p:cNvGrpSpPr/>
          <p:nvPr userDrawn="1"/>
        </p:nvGrpSpPr>
        <p:grpSpPr>
          <a:xfrm>
            <a:off x="9614409" y="53903"/>
            <a:ext cx="2460996" cy="6734859"/>
            <a:chOff x="7210806" y="40427"/>
            <a:chExt cx="1845747" cy="5051144"/>
          </a:xfrm>
        </p:grpSpPr>
        <p:sp>
          <p:nvSpPr>
            <p:cNvPr id="16" name="Hexagon 15"/>
            <p:cNvSpPr/>
            <p:nvPr userDrawn="1"/>
          </p:nvSpPr>
          <p:spPr>
            <a:xfrm>
              <a:off x="7259235" y="40427"/>
              <a:ext cx="947091" cy="811429"/>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17" name="Hexagon 16"/>
            <p:cNvSpPr/>
            <p:nvPr userDrawn="1"/>
          </p:nvSpPr>
          <p:spPr>
            <a:xfrm>
              <a:off x="8287044" y="371133"/>
              <a:ext cx="667269" cy="595460"/>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18" name="Hexagon 17"/>
            <p:cNvSpPr/>
            <p:nvPr userDrawn="1"/>
          </p:nvSpPr>
          <p:spPr>
            <a:xfrm>
              <a:off x="7931884" y="1531141"/>
              <a:ext cx="947091" cy="811429"/>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19" name="Hexagon 18"/>
            <p:cNvSpPr/>
            <p:nvPr userDrawn="1"/>
          </p:nvSpPr>
          <p:spPr>
            <a:xfrm>
              <a:off x="7302285" y="2992190"/>
              <a:ext cx="1124669" cy="974619"/>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20" name="Hexagon 19"/>
            <p:cNvSpPr/>
            <p:nvPr userDrawn="1"/>
          </p:nvSpPr>
          <p:spPr>
            <a:xfrm flipH="1">
              <a:off x="8550722" y="3336615"/>
              <a:ext cx="180096" cy="156068"/>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21" name="Hexagon 20"/>
            <p:cNvSpPr/>
            <p:nvPr userDrawn="1"/>
          </p:nvSpPr>
          <p:spPr>
            <a:xfrm flipH="1">
              <a:off x="7216185" y="4181532"/>
              <a:ext cx="670279" cy="591980"/>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22" name="Hexagon 21"/>
            <p:cNvSpPr/>
            <p:nvPr userDrawn="1"/>
          </p:nvSpPr>
          <p:spPr>
            <a:xfrm>
              <a:off x="7931884" y="4116952"/>
              <a:ext cx="1124669" cy="974619"/>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23" name="Hexagon 22"/>
            <p:cNvSpPr/>
            <p:nvPr userDrawn="1"/>
          </p:nvSpPr>
          <p:spPr>
            <a:xfrm>
              <a:off x="8362377" y="3707948"/>
              <a:ext cx="382762" cy="331695"/>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24" name="Hexagon 23"/>
            <p:cNvSpPr/>
            <p:nvPr userDrawn="1"/>
          </p:nvSpPr>
          <p:spPr>
            <a:xfrm>
              <a:off x="7702835" y="2601773"/>
              <a:ext cx="191382" cy="165848"/>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25" name="Hexagon 24"/>
            <p:cNvSpPr/>
            <p:nvPr userDrawn="1"/>
          </p:nvSpPr>
          <p:spPr>
            <a:xfrm>
              <a:off x="8020325" y="2435925"/>
              <a:ext cx="191382" cy="165848"/>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26" name="Hexagon 25"/>
            <p:cNvSpPr/>
            <p:nvPr userDrawn="1"/>
          </p:nvSpPr>
          <p:spPr>
            <a:xfrm>
              <a:off x="8401215" y="1311140"/>
              <a:ext cx="386281" cy="334744"/>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27" name="Hexagon 26"/>
            <p:cNvSpPr/>
            <p:nvPr userDrawn="1"/>
          </p:nvSpPr>
          <p:spPr>
            <a:xfrm flipH="1">
              <a:off x="7875702" y="4160008"/>
              <a:ext cx="180096" cy="156068"/>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28" name="Hexagon 27"/>
            <p:cNvSpPr/>
            <p:nvPr userDrawn="1"/>
          </p:nvSpPr>
          <p:spPr>
            <a:xfrm flipH="1">
              <a:off x="7210806" y="4025463"/>
              <a:ext cx="339016" cy="293785"/>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29" name="Hexagon 28"/>
            <p:cNvSpPr/>
            <p:nvPr userDrawn="1"/>
          </p:nvSpPr>
          <p:spPr>
            <a:xfrm flipH="1">
              <a:off x="7976512" y="4531343"/>
              <a:ext cx="180096" cy="156068"/>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30" name="Hexagon 29"/>
            <p:cNvSpPr/>
            <p:nvPr userDrawn="1"/>
          </p:nvSpPr>
          <p:spPr>
            <a:xfrm flipH="1">
              <a:off x="8134849" y="2529233"/>
              <a:ext cx="658030" cy="570237"/>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31" name="Hexagon 30"/>
            <p:cNvSpPr/>
            <p:nvPr userDrawn="1"/>
          </p:nvSpPr>
          <p:spPr>
            <a:xfrm flipH="1">
              <a:off x="7850817" y="2703039"/>
              <a:ext cx="383658" cy="332471"/>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32" name="Hexagon 31"/>
            <p:cNvSpPr/>
            <p:nvPr userDrawn="1"/>
          </p:nvSpPr>
          <p:spPr>
            <a:xfrm flipH="1">
              <a:off x="7706368" y="1875495"/>
              <a:ext cx="180096" cy="156068"/>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33" name="Hexagon 32"/>
            <p:cNvSpPr/>
            <p:nvPr userDrawn="1"/>
          </p:nvSpPr>
          <p:spPr>
            <a:xfrm flipH="1">
              <a:off x="7388354" y="1161440"/>
              <a:ext cx="688968" cy="597047"/>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34" name="Hexagon 33"/>
            <p:cNvSpPr/>
            <p:nvPr userDrawn="1"/>
          </p:nvSpPr>
          <p:spPr>
            <a:xfrm>
              <a:off x="7924634" y="1188348"/>
              <a:ext cx="191382" cy="165848"/>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35" name="Hexagon 34"/>
            <p:cNvSpPr/>
            <p:nvPr userDrawn="1"/>
          </p:nvSpPr>
          <p:spPr>
            <a:xfrm flipH="1">
              <a:off x="8539960" y="1045732"/>
              <a:ext cx="180096" cy="156068"/>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36" name="Hexagon 35"/>
            <p:cNvSpPr/>
            <p:nvPr userDrawn="1"/>
          </p:nvSpPr>
          <p:spPr>
            <a:xfrm flipH="1">
              <a:off x="7887191" y="753134"/>
              <a:ext cx="356278" cy="30874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grpSp>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5" name="Rectangle 4"/>
          <p:cNvSpPr/>
          <p:nvPr userDrawn="1"/>
        </p:nvSpPr>
        <p:spPr>
          <a:xfrm>
            <a:off x="1" y="2500660"/>
            <a:ext cx="12192000" cy="2063749"/>
          </a:xfrm>
          <a:prstGeom prst="rect">
            <a:avLst/>
          </a:prstGeom>
          <a:solidFill>
            <a:srgbClr val="3577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a:defRPr/>
            </a:pPr>
            <a:endParaRPr lang="en-US" sz="3200" dirty="0">
              <a:solidFill>
                <a:prstClr val="white"/>
              </a:solidFill>
            </a:endParaRPr>
          </a:p>
        </p:txBody>
      </p:sp>
      <p:sp>
        <p:nvSpPr>
          <p:cNvPr id="6" name="Title 1"/>
          <p:cNvSpPr>
            <a:spLocks noGrp="1"/>
          </p:cNvSpPr>
          <p:nvPr>
            <p:ph type="ctrTitle" hasCustomPrompt="1"/>
          </p:nvPr>
        </p:nvSpPr>
        <p:spPr>
          <a:xfrm>
            <a:off x="914400" y="2808346"/>
            <a:ext cx="8641157" cy="1470025"/>
          </a:xfrm>
        </p:spPr>
        <p:txBody>
          <a:bodyPr anchor="ctr">
            <a:normAutofit/>
          </a:bodyPr>
          <a:lstStyle>
            <a:lvl1pPr algn="ctr">
              <a:lnSpc>
                <a:spcPct val="100000"/>
              </a:lnSpc>
              <a:spcAft>
                <a:spcPts val="800"/>
              </a:spcAft>
              <a:defRPr sz="5867" b="0">
                <a:solidFill>
                  <a:schemeClr val="bg1"/>
                </a:solidFill>
              </a:defRPr>
            </a:lvl1pPr>
          </a:lstStyle>
          <a:p>
            <a:r>
              <a:rPr lang="en-US" dirty="0"/>
              <a:t>Thank you</a:t>
            </a:r>
          </a:p>
        </p:txBody>
      </p:sp>
      <p:grpSp>
        <p:nvGrpSpPr>
          <p:cNvPr id="7" name="Group 6"/>
          <p:cNvGrpSpPr/>
          <p:nvPr userDrawn="1"/>
        </p:nvGrpSpPr>
        <p:grpSpPr>
          <a:xfrm>
            <a:off x="989656" y="228489"/>
            <a:ext cx="2723841" cy="1050989"/>
            <a:chOff x="742242" y="171366"/>
            <a:chExt cx="2042881" cy="788242"/>
          </a:xfrm>
        </p:grpSpPr>
        <p:sp>
          <p:nvSpPr>
            <p:cNvPr id="8" name="Hexagon 7"/>
            <p:cNvSpPr/>
            <p:nvPr userDrawn="1"/>
          </p:nvSpPr>
          <p:spPr>
            <a:xfrm>
              <a:off x="2421234" y="171366"/>
              <a:ext cx="190243" cy="169122"/>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9" name="Hexagon 8"/>
            <p:cNvSpPr/>
            <p:nvPr userDrawn="1"/>
          </p:nvSpPr>
          <p:spPr>
            <a:xfrm>
              <a:off x="2594880" y="269547"/>
              <a:ext cx="190243" cy="169122"/>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10" name="Hexagon 9"/>
            <p:cNvSpPr/>
            <p:nvPr userDrawn="1"/>
          </p:nvSpPr>
          <p:spPr>
            <a:xfrm>
              <a:off x="2424639" y="371133"/>
              <a:ext cx="190243" cy="169122"/>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11" name="TextBox 10"/>
            <p:cNvSpPr txBox="1"/>
            <p:nvPr userDrawn="1"/>
          </p:nvSpPr>
          <p:spPr>
            <a:xfrm>
              <a:off x="742242" y="313248"/>
              <a:ext cx="1821565" cy="515574"/>
            </a:xfrm>
            <a:prstGeom prst="rect">
              <a:avLst/>
            </a:prstGeom>
            <a:noFill/>
          </p:spPr>
          <p:txBody>
            <a:bodyPr wrap="square" rtlCol="0">
              <a:spAutoFit/>
            </a:bodyPr>
            <a:lstStyle/>
            <a:p>
              <a:pPr defTabSz="609585" fontAlgn="base">
                <a:spcBef>
                  <a:spcPct val="0"/>
                </a:spcBef>
                <a:spcAft>
                  <a:spcPct val="0"/>
                </a:spcAft>
              </a:pPr>
              <a:r>
                <a:rPr lang="en-US" sz="3867" dirty="0">
                  <a:solidFill>
                    <a:srgbClr val="2C2C2C"/>
                  </a:solidFill>
                  <a:ea typeface="MS PGothic" pitchFamily="34" charset="-128"/>
                </a:rPr>
                <a:t>Aerohive</a:t>
              </a:r>
              <a:endParaRPr lang="en-US" sz="1067" dirty="0">
                <a:solidFill>
                  <a:srgbClr val="2C2C2C"/>
                </a:solidFill>
                <a:ea typeface="MS PGothic" pitchFamily="34" charset="-128"/>
              </a:endParaRPr>
            </a:p>
          </p:txBody>
        </p:sp>
        <p:sp>
          <p:nvSpPr>
            <p:cNvPr id="12" name="TextBox 11"/>
            <p:cNvSpPr txBox="1"/>
            <p:nvPr userDrawn="1"/>
          </p:nvSpPr>
          <p:spPr>
            <a:xfrm>
              <a:off x="2359945" y="626496"/>
              <a:ext cx="138274" cy="130757"/>
            </a:xfrm>
            <a:prstGeom prst="rect">
              <a:avLst/>
            </a:prstGeom>
            <a:noFill/>
          </p:spPr>
          <p:txBody>
            <a:bodyPr wrap="square" rtlCol="0">
              <a:spAutoFit/>
            </a:bodyPr>
            <a:lstStyle/>
            <a:p>
              <a:pPr defTabSz="609585" fontAlgn="base">
                <a:spcBef>
                  <a:spcPct val="0"/>
                </a:spcBef>
                <a:spcAft>
                  <a:spcPct val="0"/>
                </a:spcAft>
              </a:pPr>
              <a:r>
                <a:rPr lang="en-US" sz="533" dirty="0">
                  <a:solidFill>
                    <a:srgbClr val="2C2C2C"/>
                  </a:solidFill>
                  <a:ea typeface="MS PGothic" pitchFamily="34" charset="-128"/>
                </a:rPr>
                <a:t>®</a:t>
              </a:r>
            </a:p>
          </p:txBody>
        </p:sp>
        <p:sp>
          <p:nvSpPr>
            <p:cNvPr id="13" name="TextBox 12"/>
            <p:cNvSpPr txBox="1"/>
            <p:nvPr userDrawn="1"/>
          </p:nvSpPr>
          <p:spPr>
            <a:xfrm>
              <a:off x="1614620" y="705692"/>
              <a:ext cx="1037544" cy="253916"/>
            </a:xfrm>
            <a:prstGeom prst="rect">
              <a:avLst/>
            </a:prstGeom>
            <a:noFill/>
          </p:spPr>
          <p:txBody>
            <a:bodyPr wrap="none" rtlCol="0">
              <a:spAutoFit/>
            </a:bodyPr>
            <a:lstStyle/>
            <a:p>
              <a:pPr defTabSz="609585" fontAlgn="base">
                <a:spcBef>
                  <a:spcPct val="0"/>
                </a:spcBef>
                <a:spcAft>
                  <a:spcPct val="0"/>
                </a:spcAft>
              </a:pPr>
              <a:r>
                <a:rPr lang="en-US" sz="1600" kern="1000" spc="120" dirty="0">
                  <a:solidFill>
                    <a:srgbClr val="44546A">
                      <a:lumMod val="60000"/>
                      <a:lumOff val="40000"/>
                    </a:srgbClr>
                  </a:solidFill>
                  <a:ea typeface="MS PGothic" pitchFamily="34" charset="-128"/>
                </a:rPr>
                <a:t>NETWORKS</a:t>
              </a:r>
            </a:p>
          </p:txBody>
        </p:sp>
      </p:grpSp>
      <p:grpSp>
        <p:nvGrpSpPr>
          <p:cNvPr id="14" name="Group 13"/>
          <p:cNvGrpSpPr/>
          <p:nvPr userDrawn="1"/>
        </p:nvGrpSpPr>
        <p:grpSpPr>
          <a:xfrm>
            <a:off x="9614409" y="53903"/>
            <a:ext cx="2460996" cy="6734859"/>
            <a:chOff x="7210806" y="40427"/>
            <a:chExt cx="1845747" cy="5051144"/>
          </a:xfrm>
        </p:grpSpPr>
        <p:sp>
          <p:nvSpPr>
            <p:cNvPr id="15" name="Hexagon 14"/>
            <p:cNvSpPr/>
            <p:nvPr userDrawn="1"/>
          </p:nvSpPr>
          <p:spPr>
            <a:xfrm>
              <a:off x="7259235" y="40427"/>
              <a:ext cx="947091" cy="811429"/>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16" name="Hexagon 15"/>
            <p:cNvSpPr/>
            <p:nvPr userDrawn="1"/>
          </p:nvSpPr>
          <p:spPr>
            <a:xfrm>
              <a:off x="8287044" y="371133"/>
              <a:ext cx="667269" cy="595460"/>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17" name="Hexagon 16"/>
            <p:cNvSpPr/>
            <p:nvPr userDrawn="1"/>
          </p:nvSpPr>
          <p:spPr>
            <a:xfrm>
              <a:off x="7931884" y="1531141"/>
              <a:ext cx="947091" cy="811429"/>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18" name="Hexagon 17"/>
            <p:cNvSpPr/>
            <p:nvPr userDrawn="1"/>
          </p:nvSpPr>
          <p:spPr>
            <a:xfrm>
              <a:off x="7302285" y="2992190"/>
              <a:ext cx="1124669" cy="974619"/>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19" name="Hexagon 18"/>
            <p:cNvSpPr/>
            <p:nvPr userDrawn="1"/>
          </p:nvSpPr>
          <p:spPr>
            <a:xfrm flipH="1">
              <a:off x="8550722" y="3336615"/>
              <a:ext cx="180096" cy="156068"/>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20" name="Hexagon 19"/>
            <p:cNvSpPr/>
            <p:nvPr userDrawn="1"/>
          </p:nvSpPr>
          <p:spPr>
            <a:xfrm flipH="1">
              <a:off x="7216185" y="4181532"/>
              <a:ext cx="670279" cy="591980"/>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21" name="Hexagon 20"/>
            <p:cNvSpPr/>
            <p:nvPr userDrawn="1"/>
          </p:nvSpPr>
          <p:spPr>
            <a:xfrm>
              <a:off x="7931884" y="4116952"/>
              <a:ext cx="1124669" cy="974619"/>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22" name="Hexagon 21"/>
            <p:cNvSpPr/>
            <p:nvPr userDrawn="1"/>
          </p:nvSpPr>
          <p:spPr>
            <a:xfrm>
              <a:off x="8362377" y="3707948"/>
              <a:ext cx="382762" cy="331695"/>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23" name="Hexagon 22"/>
            <p:cNvSpPr/>
            <p:nvPr userDrawn="1"/>
          </p:nvSpPr>
          <p:spPr>
            <a:xfrm>
              <a:off x="7702835" y="2601773"/>
              <a:ext cx="191382" cy="165848"/>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24" name="Hexagon 23"/>
            <p:cNvSpPr/>
            <p:nvPr userDrawn="1"/>
          </p:nvSpPr>
          <p:spPr>
            <a:xfrm>
              <a:off x="8020325" y="2435925"/>
              <a:ext cx="191382" cy="165848"/>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25" name="Hexagon 24"/>
            <p:cNvSpPr/>
            <p:nvPr userDrawn="1"/>
          </p:nvSpPr>
          <p:spPr>
            <a:xfrm>
              <a:off x="8401215" y="1311140"/>
              <a:ext cx="386281" cy="334744"/>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26" name="Hexagon 25"/>
            <p:cNvSpPr/>
            <p:nvPr userDrawn="1"/>
          </p:nvSpPr>
          <p:spPr>
            <a:xfrm flipH="1">
              <a:off x="7875702" y="4160008"/>
              <a:ext cx="180096" cy="156068"/>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27" name="Hexagon 26"/>
            <p:cNvSpPr/>
            <p:nvPr userDrawn="1"/>
          </p:nvSpPr>
          <p:spPr>
            <a:xfrm flipH="1">
              <a:off x="7210806" y="4025463"/>
              <a:ext cx="339016" cy="293785"/>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28" name="Hexagon 27"/>
            <p:cNvSpPr/>
            <p:nvPr userDrawn="1"/>
          </p:nvSpPr>
          <p:spPr>
            <a:xfrm flipH="1">
              <a:off x="7976512" y="4531343"/>
              <a:ext cx="180096" cy="156068"/>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29" name="Hexagon 28"/>
            <p:cNvSpPr/>
            <p:nvPr userDrawn="1"/>
          </p:nvSpPr>
          <p:spPr>
            <a:xfrm flipH="1">
              <a:off x="8134849" y="2529233"/>
              <a:ext cx="658030" cy="570237"/>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30" name="Hexagon 29"/>
            <p:cNvSpPr/>
            <p:nvPr userDrawn="1"/>
          </p:nvSpPr>
          <p:spPr>
            <a:xfrm flipH="1">
              <a:off x="7850817" y="2703039"/>
              <a:ext cx="383658" cy="332471"/>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31" name="Hexagon 30"/>
            <p:cNvSpPr/>
            <p:nvPr userDrawn="1"/>
          </p:nvSpPr>
          <p:spPr>
            <a:xfrm flipH="1">
              <a:off x="7706368" y="1875495"/>
              <a:ext cx="180096" cy="156068"/>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32" name="Hexagon 31"/>
            <p:cNvSpPr/>
            <p:nvPr userDrawn="1"/>
          </p:nvSpPr>
          <p:spPr>
            <a:xfrm flipH="1">
              <a:off x="7388354" y="1161440"/>
              <a:ext cx="688968" cy="597047"/>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33" name="Hexagon 32"/>
            <p:cNvSpPr/>
            <p:nvPr userDrawn="1"/>
          </p:nvSpPr>
          <p:spPr>
            <a:xfrm>
              <a:off x="7924634" y="1188348"/>
              <a:ext cx="191382" cy="165848"/>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34" name="Hexagon 33"/>
            <p:cNvSpPr/>
            <p:nvPr userDrawn="1"/>
          </p:nvSpPr>
          <p:spPr>
            <a:xfrm flipH="1">
              <a:off x="8539960" y="1045732"/>
              <a:ext cx="180096" cy="156068"/>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sp>
          <p:nvSpPr>
            <p:cNvPr id="35" name="Hexagon 34"/>
            <p:cNvSpPr/>
            <p:nvPr userDrawn="1"/>
          </p:nvSpPr>
          <p:spPr>
            <a:xfrm flipH="1">
              <a:off x="7887191" y="753134"/>
              <a:ext cx="356278" cy="30874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prstClr val="white"/>
                </a:solidFill>
              </a:endParaRPr>
            </a:p>
          </p:txBody>
        </p:sp>
      </p:grpSp>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Slide #24">
    <p:spTree>
      <p:nvGrpSpPr>
        <p:cNvPr id="1" name=""/>
        <p:cNvGrpSpPr/>
        <p:nvPr/>
      </p:nvGrpSpPr>
      <p:grpSpPr>
        <a:xfrm>
          <a:off x="0" y="0"/>
          <a:ext cx="0" cy="0"/>
          <a:chOff x="0" y="0"/>
          <a:chExt cx="0" cy="0"/>
        </a:xfrm>
      </p:grpSpPr>
      <p:sp>
        <p:nvSpPr>
          <p:cNvPr id="284" name="Insert Picture Here.png"/>
          <p:cNvSpPr>
            <a:spLocks noGrp="1"/>
          </p:cNvSpPr>
          <p:nvPr>
            <p:ph type="pic" idx="13"/>
          </p:nvPr>
        </p:nvSpPr>
        <p:spPr>
          <a:xfrm>
            <a:off x="0" y="952500"/>
            <a:ext cx="12192000" cy="4953000"/>
          </a:xfrm>
          <a:prstGeom prst="rect">
            <a:avLst/>
          </a:prstGeom>
        </p:spPr>
        <p:txBody>
          <a:bodyPr lIns="91439" tIns="45719" rIns="91439" bIns="45719">
            <a:noAutofit/>
          </a:bodyPr>
          <a:lstStyle/>
          <a:p>
            <a:endParaRPr/>
          </a:p>
        </p:txBody>
      </p:sp>
      <p:sp>
        <p:nvSpPr>
          <p:cNvPr id="285" name="Shape"/>
          <p:cNvSpPr>
            <a:spLocks noGrp="1"/>
          </p:cNvSpPr>
          <p:nvPr>
            <p:ph type="body" sz="half" idx="14"/>
          </p:nvPr>
        </p:nvSpPr>
        <p:spPr>
          <a:xfrm>
            <a:off x="0" y="952500"/>
            <a:ext cx="5772547" cy="4953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5086" y="21600"/>
                </a:lnTo>
                <a:lnTo>
                  <a:pt x="21600" y="0"/>
                </a:lnTo>
                <a:lnTo>
                  <a:pt x="0" y="0"/>
                </a:lnTo>
                <a:close/>
              </a:path>
            </a:pathLst>
          </a:custGeom>
          <a:solidFill>
            <a:srgbClr val="FFFFFF"/>
          </a:solidFill>
          <a:effectLst>
            <a:outerShdw blurRad="1270000" dist="635000" dir="3600000" rotWithShape="0">
              <a:srgbClr val="000000">
                <a:alpha val="25000"/>
              </a:srgbClr>
            </a:outerShdw>
          </a:effectLst>
        </p:spPr>
        <p:txBody>
          <a:bodyPr anchor="ctr">
            <a:noAutofit/>
          </a:bodyPr>
          <a:lstStyle/>
          <a:p>
            <a:pPr algn="ctr">
              <a:lnSpc>
                <a:spcPct val="100000"/>
              </a:lnSpc>
              <a:defRPr sz="3200" cap="none">
                <a:solidFill>
                  <a:srgbClr val="FFFFFF"/>
                </a:solidFill>
                <a:latin typeface="Helvetica Light"/>
                <a:ea typeface="Helvetica Light"/>
                <a:cs typeface="Helvetica Light"/>
                <a:sym typeface="Helvetica Light"/>
              </a:defRPr>
            </a:pPr>
            <a:endParaRPr/>
          </a:p>
        </p:txBody>
      </p:sp>
      <p:sp>
        <p:nvSpPr>
          <p:cNvPr id="286" name="Slide Number"/>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a:off x="1" y="1612547"/>
            <a:ext cx="12192000" cy="2063749"/>
          </a:xfrm>
          <a:prstGeom prst="rect">
            <a:avLst/>
          </a:prstGeom>
          <a:solidFill>
            <a:srgbClr val="3577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a:defRPr/>
            </a:pPr>
            <a:endParaRPr lang="en-US" sz="2400" dirty="0">
              <a:solidFill>
                <a:srgbClr val="FFFFFF"/>
              </a:solidFill>
            </a:endParaRPr>
          </a:p>
        </p:txBody>
      </p:sp>
      <p:sp>
        <p:nvSpPr>
          <p:cNvPr id="6" name="Title 1"/>
          <p:cNvSpPr>
            <a:spLocks noGrp="1"/>
          </p:cNvSpPr>
          <p:nvPr>
            <p:ph type="ctrTitle"/>
          </p:nvPr>
        </p:nvSpPr>
        <p:spPr>
          <a:xfrm>
            <a:off x="914400" y="1920233"/>
            <a:ext cx="8641157" cy="1470025"/>
          </a:xfrm>
        </p:spPr>
        <p:txBody>
          <a:bodyPr anchor="ctr"/>
          <a:lstStyle>
            <a:lvl1pPr>
              <a:lnSpc>
                <a:spcPct val="100000"/>
              </a:lnSpc>
              <a:spcAft>
                <a:spcPts val="800"/>
              </a:spcAft>
              <a:defRPr b="0">
                <a:solidFill>
                  <a:schemeClr val="bg1"/>
                </a:solidFill>
              </a:defRPr>
            </a:lvl1pPr>
          </a:lstStyle>
          <a:p>
            <a:r>
              <a:rPr lang="en-GB"/>
              <a:t>Click to edit Master title style</a:t>
            </a:r>
            <a:endParaRPr lang="en-US" dirty="0"/>
          </a:p>
        </p:txBody>
      </p:sp>
      <p:sp>
        <p:nvSpPr>
          <p:cNvPr id="7" name="Subtitle 2"/>
          <p:cNvSpPr>
            <a:spLocks noGrp="1"/>
          </p:cNvSpPr>
          <p:nvPr>
            <p:ph type="subTitle" idx="1"/>
          </p:nvPr>
        </p:nvSpPr>
        <p:spPr>
          <a:xfrm>
            <a:off x="914401" y="3768917"/>
            <a:ext cx="7997519" cy="428947"/>
          </a:xfrm>
        </p:spPr>
        <p:txBody>
          <a:bodyPr/>
          <a:lstStyle>
            <a:lvl1pPr marL="0" indent="0" algn="l">
              <a:buNone/>
              <a:defRPr>
                <a:solidFill>
                  <a:schemeClr val="accent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US" dirty="0"/>
          </a:p>
        </p:txBody>
      </p:sp>
      <p:grpSp>
        <p:nvGrpSpPr>
          <p:cNvPr id="15" name="Group 14"/>
          <p:cNvGrpSpPr/>
          <p:nvPr userDrawn="1"/>
        </p:nvGrpSpPr>
        <p:grpSpPr>
          <a:xfrm>
            <a:off x="9614409" y="53903"/>
            <a:ext cx="2460996" cy="6734859"/>
            <a:chOff x="7210806" y="40427"/>
            <a:chExt cx="1845747" cy="5051144"/>
          </a:xfrm>
        </p:grpSpPr>
        <p:sp>
          <p:nvSpPr>
            <p:cNvPr id="16" name="Hexagon 15"/>
            <p:cNvSpPr/>
            <p:nvPr userDrawn="1"/>
          </p:nvSpPr>
          <p:spPr>
            <a:xfrm>
              <a:off x="7259235" y="40427"/>
              <a:ext cx="947091" cy="811429"/>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7" name="Hexagon 16"/>
            <p:cNvSpPr/>
            <p:nvPr userDrawn="1"/>
          </p:nvSpPr>
          <p:spPr>
            <a:xfrm>
              <a:off x="8287044" y="371133"/>
              <a:ext cx="667269" cy="595460"/>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8" name="Hexagon 17"/>
            <p:cNvSpPr/>
            <p:nvPr userDrawn="1"/>
          </p:nvSpPr>
          <p:spPr>
            <a:xfrm>
              <a:off x="7931884" y="1531141"/>
              <a:ext cx="947091" cy="811429"/>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9" name="Hexagon 18"/>
            <p:cNvSpPr/>
            <p:nvPr userDrawn="1"/>
          </p:nvSpPr>
          <p:spPr>
            <a:xfrm>
              <a:off x="7302285" y="2992190"/>
              <a:ext cx="1124669" cy="974619"/>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0" name="Hexagon 19"/>
            <p:cNvSpPr/>
            <p:nvPr userDrawn="1"/>
          </p:nvSpPr>
          <p:spPr>
            <a:xfrm flipH="1">
              <a:off x="8550722" y="3336615"/>
              <a:ext cx="180096" cy="156068"/>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1" name="Hexagon 20"/>
            <p:cNvSpPr/>
            <p:nvPr userDrawn="1"/>
          </p:nvSpPr>
          <p:spPr>
            <a:xfrm flipH="1">
              <a:off x="7216185" y="4181532"/>
              <a:ext cx="670279" cy="591980"/>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2" name="Hexagon 21"/>
            <p:cNvSpPr/>
            <p:nvPr userDrawn="1"/>
          </p:nvSpPr>
          <p:spPr>
            <a:xfrm>
              <a:off x="7931884" y="4116952"/>
              <a:ext cx="1124669" cy="974619"/>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3" name="Hexagon 22"/>
            <p:cNvSpPr/>
            <p:nvPr userDrawn="1"/>
          </p:nvSpPr>
          <p:spPr>
            <a:xfrm>
              <a:off x="8362377" y="3707948"/>
              <a:ext cx="382762" cy="331695"/>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4" name="Hexagon 23"/>
            <p:cNvSpPr/>
            <p:nvPr userDrawn="1"/>
          </p:nvSpPr>
          <p:spPr>
            <a:xfrm>
              <a:off x="7702835" y="2601773"/>
              <a:ext cx="191382" cy="165848"/>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5" name="Hexagon 24"/>
            <p:cNvSpPr/>
            <p:nvPr userDrawn="1"/>
          </p:nvSpPr>
          <p:spPr>
            <a:xfrm>
              <a:off x="8020325" y="2435925"/>
              <a:ext cx="191382" cy="165848"/>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6" name="Hexagon 25"/>
            <p:cNvSpPr/>
            <p:nvPr userDrawn="1"/>
          </p:nvSpPr>
          <p:spPr>
            <a:xfrm>
              <a:off x="8401215" y="1311140"/>
              <a:ext cx="386281" cy="334744"/>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7" name="Hexagon 26"/>
            <p:cNvSpPr/>
            <p:nvPr userDrawn="1"/>
          </p:nvSpPr>
          <p:spPr>
            <a:xfrm flipH="1">
              <a:off x="7875702" y="4160008"/>
              <a:ext cx="180096" cy="156068"/>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8" name="Hexagon 27"/>
            <p:cNvSpPr/>
            <p:nvPr userDrawn="1"/>
          </p:nvSpPr>
          <p:spPr>
            <a:xfrm flipH="1">
              <a:off x="7210806" y="4025463"/>
              <a:ext cx="339016" cy="293785"/>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9" name="Hexagon 28"/>
            <p:cNvSpPr/>
            <p:nvPr userDrawn="1"/>
          </p:nvSpPr>
          <p:spPr>
            <a:xfrm flipH="1">
              <a:off x="7976512" y="4531343"/>
              <a:ext cx="180096" cy="156068"/>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0" name="Hexagon 29"/>
            <p:cNvSpPr/>
            <p:nvPr userDrawn="1"/>
          </p:nvSpPr>
          <p:spPr>
            <a:xfrm flipH="1">
              <a:off x="8134849" y="2529233"/>
              <a:ext cx="658030" cy="570237"/>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1" name="Hexagon 30"/>
            <p:cNvSpPr/>
            <p:nvPr userDrawn="1"/>
          </p:nvSpPr>
          <p:spPr>
            <a:xfrm flipH="1">
              <a:off x="7850817" y="2703039"/>
              <a:ext cx="383658" cy="332471"/>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2" name="Hexagon 31"/>
            <p:cNvSpPr/>
            <p:nvPr userDrawn="1"/>
          </p:nvSpPr>
          <p:spPr>
            <a:xfrm flipH="1">
              <a:off x="7706368" y="1875495"/>
              <a:ext cx="180096" cy="156068"/>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3" name="Hexagon 32"/>
            <p:cNvSpPr/>
            <p:nvPr userDrawn="1"/>
          </p:nvSpPr>
          <p:spPr>
            <a:xfrm flipH="1">
              <a:off x="7388354" y="1161440"/>
              <a:ext cx="688968" cy="597047"/>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4" name="Hexagon 33"/>
            <p:cNvSpPr/>
            <p:nvPr userDrawn="1"/>
          </p:nvSpPr>
          <p:spPr>
            <a:xfrm>
              <a:off x="7924634" y="1188348"/>
              <a:ext cx="191382" cy="165848"/>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5" name="Hexagon 34"/>
            <p:cNvSpPr/>
            <p:nvPr userDrawn="1"/>
          </p:nvSpPr>
          <p:spPr>
            <a:xfrm flipH="1">
              <a:off x="8539960" y="1045732"/>
              <a:ext cx="180096" cy="156068"/>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6" name="Hexagon 35"/>
            <p:cNvSpPr/>
            <p:nvPr userDrawn="1"/>
          </p:nvSpPr>
          <p:spPr>
            <a:xfrm flipH="1">
              <a:off x="7887191" y="753134"/>
              <a:ext cx="356278" cy="30874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grpSp>
      <p:grpSp>
        <p:nvGrpSpPr>
          <p:cNvPr id="37" name="Group 36"/>
          <p:cNvGrpSpPr/>
          <p:nvPr userDrawn="1"/>
        </p:nvGrpSpPr>
        <p:grpSpPr>
          <a:xfrm>
            <a:off x="989656" y="228489"/>
            <a:ext cx="2723841" cy="1050989"/>
            <a:chOff x="742242" y="171366"/>
            <a:chExt cx="2042881" cy="788242"/>
          </a:xfrm>
        </p:grpSpPr>
        <p:sp>
          <p:nvSpPr>
            <p:cNvPr id="38" name="Hexagon 37"/>
            <p:cNvSpPr/>
            <p:nvPr userDrawn="1"/>
          </p:nvSpPr>
          <p:spPr>
            <a:xfrm>
              <a:off x="2421234" y="171366"/>
              <a:ext cx="190243" cy="169122"/>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9" name="Hexagon 38"/>
            <p:cNvSpPr/>
            <p:nvPr userDrawn="1"/>
          </p:nvSpPr>
          <p:spPr>
            <a:xfrm>
              <a:off x="2594880" y="269547"/>
              <a:ext cx="190243" cy="169122"/>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40" name="Hexagon 39"/>
            <p:cNvSpPr/>
            <p:nvPr userDrawn="1"/>
          </p:nvSpPr>
          <p:spPr>
            <a:xfrm>
              <a:off x="2424639" y="371133"/>
              <a:ext cx="190243" cy="169122"/>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41" name="TextBox 40"/>
            <p:cNvSpPr txBox="1"/>
            <p:nvPr userDrawn="1"/>
          </p:nvSpPr>
          <p:spPr>
            <a:xfrm>
              <a:off x="742242" y="313248"/>
              <a:ext cx="1821565" cy="515574"/>
            </a:xfrm>
            <a:prstGeom prst="rect">
              <a:avLst/>
            </a:prstGeom>
            <a:noFill/>
          </p:spPr>
          <p:txBody>
            <a:bodyPr wrap="square" rtlCol="0">
              <a:spAutoFit/>
            </a:bodyPr>
            <a:lstStyle/>
            <a:p>
              <a:pPr defTabSz="609585" fontAlgn="base">
                <a:spcBef>
                  <a:spcPct val="0"/>
                </a:spcBef>
                <a:spcAft>
                  <a:spcPct val="0"/>
                </a:spcAft>
              </a:pPr>
              <a:r>
                <a:rPr lang="en-US" sz="3867" dirty="0">
                  <a:solidFill>
                    <a:srgbClr val="2C2C2C"/>
                  </a:solidFill>
                  <a:ea typeface="ＭＳ Ｐゴシック" charset="0"/>
                  <a:cs typeface="ＭＳ Ｐゴシック" charset="0"/>
                </a:rPr>
                <a:t>Aerohive</a:t>
              </a:r>
              <a:endParaRPr lang="en-US" sz="1067" dirty="0">
                <a:solidFill>
                  <a:srgbClr val="2C2C2C"/>
                </a:solidFill>
                <a:ea typeface="ＭＳ Ｐゴシック" charset="0"/>
                <a:cs typeface="ＭＳ Ｐゴシック" charset="0"/>
              </a:endParaRPr>
            </a:p>
          </p:txBody>
        </p:sp>
        <p:sp>
          <p:nvSpPr>
            <p:cNvPr id="42" name="TextBox 41"/>
            <p:cNvSpPr txBox="1"/>
            <p:nvPr userDrawn="1"/>
          </p:nvSpPr>
          <p:spPr>
            <a:xfrm>
              <a:off x="2359945" y="626496"/>
              <a:ext cx="138274" cy="130757"/>
            </a:xfrm>
            <a:prstGeom prst="rect">
              <a:avLst/>
            </a:prstGeom>
            <a:noFill/>
          </p:spPr>
          <p:txBody>
            <a:bodyPr wrap="square" rtlCol="0">
              <a:spAutoFit/>
            </a:bodyPr>
            <a:lstStyle/>
            <a:p>
              <a:pPr defTabSz="609585" fontAlgn="base">
                <a:spcBef>
                  <a:spcPct val="0"/>
                </a:spcBef>
                <a:spcAft>
                  <a:spcPct val="0"/>
                </a:spcAft>
              </a:pPr>
              <a:r>
                <a:rPr lang="en-US" sz="533" dirty="0">
                  <a:solidFill>
                    <a:srgbClr val="2C2C2C"/>
                  </a:solidFill>
                  <a:ea typeface="ＭＳ Ｐゴシック" charset="0"/>
                  <a:cs typeface="ＭＳ Ｐゴシック" charset="0"/>
                </a:rPr>
                <a:t>®</a:t>
              </a:r>
            </a:p>
          </p:txBody>
        </p:sp>
        <p:sp>
          <p:nvSpPr>
            <p:cNvPr id="43" name="TextBox 42"/>
            <p:cNvSpPr txBox="1"/>
            <p:nvPr userDrawn="1"/>
          </p:nvSpPr>
          <p:spPr>
            <a:xfrm>
              <a:off x="1614620" y="705692"/>
              <a:ext cx="1037544" cy="253916"/>
            </a:xfrm>
            <a:prstGeom prst="rect">
              <a:avLst/>
            </a:prstGeom>
            <a:noFill/>
          </p:spPr>
          <p:txBody>
            <a:bodyPr wrap="none" rtlCol="0">
              <a:spAutoFit/>
            </a:bodyPr>
            <a:lstStyle/>
            <a:p>
              <a:pPr defTabSz="609585" fontAlgn="base">
                <a:spcBef>
                  <a:spcPct val="0"/>
                </a:spcBef>
                <a:spcAft>
                  <a:spcPct val="0"/>
                </a:spcAft>
              </a:pPr>
              <a:r>
                <a:rPr lang="en-US" sz="1600" kern="1000" spc="120" dirty="0">
                  <a:solidFill>
                    <a:srgbClr val="3A3A3A">
                      <a:lumMod val="60000"/>
                      <a:lumOff val="40000"/>
                    </a:srgbClr>
                  </a:solidFill>
                  <a:ea typeface="ＭＳ Ｐゴシック" charset="0"/>
                  <a:cs typeface="ＭＳ Ｐゴシック" charset="0"/>
                </a:rPr>
                <a:t>NETWORKS</a:t>
              </a:r>
            </a:p>
          </p:txBody>
        </p:sp>
      </p:grpSp>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descr="AH-Logo_2015.pd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0031" y="6097504"/>
            <a:ext cx="1416373" cy="760496"/>
          </a:xfrm>
          <a:prstGeom prst="rect">
            <a:avLst/>
          </a:prstGeom>
        </p:spPr>
      </p:pic>
      <p:grpSp>
        <p:nvGrpSpPr>
          <p:cNvPr id="85" name="Group 84"/>
          <p:cNvGrpSpPr/>
          <p:nvPr userDrawn="1"/>
        </p:nvGrpSpPr>
        <p:grpSpPr>
          <a:xfrm>
            <a:off x="10621210" y="99676"/>
            <a:ext cx="1510868" cy="6040808"/>
            <a:chOff x="7941599" y="92985"/>
            <a:chExt cx="1133151" cy="4530606"/>
          </a:xfrm>
        </p:grpSpPr>
        <p:sp>
          <p:nvSpPr>
            <p:cNvPr id="39" name="Hexagon 38"/>
            <p:cNvSpPr/>
            <p:nvPr userDrawn="1"/>
          </p:nvSpPr>
          <p:spPr>
            <a:xfrm>
              <a:off x="8061505" y="176469"/>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41" name="Hexagon 40"/>
            <p:cNvSpPr/>
            <p:nvPr userDrawn="1"/>
          </p:nvSpPr>
          <p:spPr>
            <a:xfrm>
              <a:off x="8433509" y="960748"/>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42" name="Hexagon 41"/>
            <p:cNvSpPr/>
            <p:nvPr userDrawn="1"/>
          </p:nvSpPr>
          <p:spPr>
            <a:xfrm>
              <a:off x="7941599" y="4053195"/>
              <a:ext cx="603725" cy="523178"/>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54" name="Hexagon 53"/>
            <p:cNvSpPr/>
            <p:nvPr userDrawn="1"/>
          </p:nvSpPr>
          <p:spPr>
            <a:xfrm flipH="1">
              <a:off x="8678688" y="92985"/>
              <a:ext cx="213983" cy="18543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62" name="Hexagon 61"/>
            <p:cNvSpPr/>
            <p:nvPr userDrawn="1"/>
          </p:nvSpPr>
          <p:spPr>
            <a:xfrm>
              <a:off x="8384197" y="3294624"/>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63" name="Hexagon 62"/>
            <p:cNvSpPr/>
            <p:nvPr userDrawn="1"/>
          </p:nvSpPr>
          <p:spPr>
            <a:xfrm>
              <a:off x="8080601" y="1773493"/>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65" name="Hexagon 64"/>
            <p:cNvSpPr/>
            <p:nvPr userDrawn="1"/>
          </p:nvSpPr>
          <p:spPr>
            <a:xfrm flipH="1">
              <a:off x="8783210" y="1773493"/>
              <a:ext cx="291540" cy="25264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66" name="Hexagon 65"/>
            <p:cNvSpPr/>
            <p:nvPr userDrawn="1"/>
          </p:nvSpPr>
          <p:spPr>
            <a:xfrm flipH="1">
              <a:off x="8080601" y="3168302"/>
              <a:ext cx="291540" cy="25264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67" name="Hexagon 66"/>
            <p:cNvSpPr/>
            <p:nvPr userDrawn="1"/>
          </p:nvSpPr>
          <p:spPr>
            <a:xfrm flipH="1">
              <a:off x="8614030" y="4005742"/>
              <a:ext cx="291540" cy="25264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68" name="Hexagon 67"/>
            <p:cNvSpPr/>
            <p:nvPr userDrawn="1"/>
          </p:nvSpPr>
          <p:spPr>
            <a:xfrm flipH="1">
              <a:off x="8325372" y="994043"/>
              <a:ext cx="213983" cy="18543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69" name="Hexagon 68"/>
            <p:cNvSpPr/>
            <p:nvPr userDrawn="1"/>
          </p:nvSpPr>
          <p:spPr>
            <a:xfrm>
              <a:off x="8466186" y="2488497"/>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70" name="Hexagon 69"/>
            <p:cNvSpPr/>
            <p:nvPr userDrawn="1"/>
          </p:nvSpPr>
          <p:spPr>
            <a:xfrm flipH="1">
              <a:off x="8800065" y="455649"/>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71" name="Hexagon 70"/>
            <p:cNvSpPr/>
            <p:nvPr userDrawn="1"/>
          </p:nvSpPr>
          <p:spPr>
            <a:xfrm flipH="1">
              <a:off x="8221075" y="1471808"/>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72" name="Hexagon 71"/>
            <p:cNvSpPr/>
            <p:nvPr userDrawn="1"/>
          </p:nvSpPr>
          <p:spPr>
            <a:xfrm flipH="1">
              <a:off x="8828218" y="2908816"/>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73" name="Hexagon 72"/>
            <p:cNvSpPr/>
            <p:nvPr userDrawn="1"/>
          </p:nvSpPr>
          <p:spPr>
            <a:xfrm flipH="1">
              <a:off x="8260995" y="3781975"/>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74" name="Hexagon 73"/>
            <p:cNvSpPr/>
            <p:nvPr userDrawn="1"/>
          </p:nvSpPr>
          <p:spPr>
            <a:xfrm flipH="1">
              <a:off x="8356157" y="3092006"/>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75" name="Hexagon 74"/>
            <p:cNvSpPr/>
            <p:nvPr userDrawn="1"/>
          </p:nvSpPr>
          <p:spPr>
            <a:xfrm>
              <a:off x="8574417" y="675305"/>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76" name="Hexagon 75"/>
            <p:cNvSpPr/>
            <p:nvPr userDrawn="1"/>
          </p:nvSpPr>
          <p:spPr>
            <a:xfrm>
              <a:off x="8699742" y="1605872"/>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77" name="Hexagon 76"/>
            <p:cNvSpPr/>
            <p:nvPr userDrawn="1"/>
          </p:nvSpPr>
          <p:spPr>
            <a:xfrm>
              <a:off x="8254792" y="2394061"/>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78" name="Hexagon 77"/>
            <p:cNvSpPr/>
            <p:nvPr userDrawn="1"/>
          </p:nvSpPr>
          <p:spPr>
            <a:xfrm>
              <a:off x="8828218" y="4005977"/>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79" name="Hexagon 78"/>
            <p:cNvSpPr/>
            <p:nvPr userDrawn="1"/>
          </p:nvSpPr>
          <p:spPr>
            <a:xfrm>
              <a:off x="8524980" y="4529155"/>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80" name="Hexagon 79"/>
            <p:cNvSpPr/>
            <p:nvPr userDrawn="1"/>
          </p:nvSpPr>
          <p:spPr>
            <a:xfrm>
              <a:off x="8231225" y="3734757"/>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81" name="Hexagon 80"/>
            <p:cNvSpPr/>
            <p:nvPr userDrawn="1"/>
          </p:nvSpPr>
          <p:spPr>
            <a:xfrm>
              <a:off x="8222516" y="3042880"/>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82" name="Hexagon 81"/>
            <p:cNvSpPr/>
            <p:nvPr userDrawn="1"/>
          </p:nvSpPr>
          <p:spPr>
            <a:xfrm>
              <a:off x="8750602" y="2213626"/>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83" name="Hexagon 82"/>
            <p:cNvSpPr/>
            <p:nvPr userDrawn="1"/>
          </p:nvSpPr>
          <p:spPr>
            <a:xfrm flipH="1">
              <a:off x="8221075" y="2631425"/>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84" name="Hexagon 83"/>
            <p:cNvSpPr/>
            <p:nvPr userDrawn="1"/>
          </p:nvSpPr>
          <p:spPr>
            <a:xfrm flipH="1">
              <a:off x="8879173" y="796127"/>
              <a:ext cx="90251" cy="78210"/>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grpSp>
      <p:sp>
        <p:nvSpPr>
          <p:cNvPr id="2" name="Title 1"/>
          <p:cNvSpPr>
            <a:spLocks noGrp="1"/>
          </p:cNvSpPr>
          <p:nvPr>
            <p:ph type="title"/>
          </p:nvPr>
        </p:nvSpPr>
        <p:spPr>
          <a:xfrm>
            <a:off x="609600" y="123980"/>
            <a:ext cx="10969923" cy="1143000"/>
          </a:xfrm>
        </p:spPr>
        <p:txBody>
          <a:bodyPr/>
          <a:lstStyle>
            <a:lvl1pPr>
              <a:defRPr/>
            </a:lvl1pPr>
          </a:lstStyle>
          <a:p>
            <a:r>
              <a:rPr lang="en-GB"/>
              <a:t>Click to edit Master title style</a:t>
            </a:r>
            <a:endParaRPr lang="en-US" dirty="0"/>
          </a:p>
        </p:txBody>
      </p:sp>
      <p:sp>
        <p:nvSpPr>
          <p:cNvPr id="3" name="Content Placeholder 2"/>
          <p:cNvSpPr>
            <a:spLocks noGrp="1"/>
          </p:cNvSpPr>
          <p:nvPr>
            <p:ph idx="1" hasCustomPrompt="1"/>
          </p:nvPr>
        </p:nvSpPr>
        <p:spPr>
          <a:xfrm>
            <a:off x="609600" y="1449014"/>
            <a:ext cx="10969923" cy="4749455"/>
          </a:xfrm>
        </p:spPr>
        <p:txBody>
          <a:bodyPr/>
          <a:lstStyle>
            <a:lvl2pPr marL="611702" indent="-319609">
              <a:lnSpc>
                <a:spcPct val="90000"/>
              </a:lnSpc>
              <a:defRPr/>
            </a:lvl2pPr>
            <a:lvl3pPr marL="833946" indent="-222245">
              <a:lnSpc>
                <a:spcPct val="90000"/>
              </a:lnSpc>
              <a:buFont typeface="Lucida Grande"/>
              <a:buChar char="­"/>
              <a:defRPr sz="2400"/>
            </a:lvl3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lvl1pPr>
              <a:defRPr sz="1333"/>
            </a:lvl1pPr>
          </a:lstStyle>
          <a:p>
            <a:r>
              <a:rPr lang="en-US" dirty="0">
                <a:solidFill>
                  <a:srgbClr val="BFBFBF"/>
                </a:solidFill>
              </a:rPr>
              <a:t>©2016 Aerohive Networks Confidential </a:t>
            </a:r>
          </a:p>
        </p:txBody>
      </p:sp>
      <p:sp>
        <p:nvSpPr>
          <p:cNvPr id="6" name="Slide Number Placeholder 5"/>
          <p:cNvSpPr>
            <a:spLocks noGrp="1"/>
          </p:cNvSpPr>
          <p:nvPr>
            <p:ph type="sldNum" sz="quarter" idx="12"/>
          </p:nvPr>
        </p:nvSpPr>
        <p:spPr/>
        <p:txBody>
          <a:bodyPr/>
          <a:lstStyle/>
          <a:p>
            <a:fld id="{EEDC9DD2-D670-044B-B8EE-3E3AFC2EEB9B}" type="slidenum">
              <a:rPr lang="en-US" smtClean="0">
                <a:solidFill>
                  <a:srgbClr val="3878A9">
                    <a:tint val="75000"/>
                  </a:srgbClr>
                </a:solidFill>
              </a:rPr>
              <a:pPr/>
              <a:t>‹#›</a:t>
            </a:fld>
            <a:endParaRPr lang="en-US" dirty="0">
              <a:solidFill>
                <a:srgbClr val="3878A9">
                  <a:tint val="75000"/>
                </a:srgbClr>
              </a:solidFill>
            </a:endParaRPr>
          </a:p>
        </p:txBody>
      </p:sp>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with Bar">
    <p:spTree>
      <p:nvGrpSpPr>
        <p:cNvPr id="1" name=""/>
        <p:cNvGrpSpPr/>
        <p:nvPr/>
      </p:nvGrpSpPr>
      <p:grpSpPr>
        <a:xfrm>
          <a:off x="0" y="0"/>
          <a:ext cx="0" cy="0"/>
          <a:chOff x="0" y="0"/>
          <a:chExt cx="0" cy="0"/>
        </a:xfrm>
      </p:grpSpPr>
      <p:sp>
        <p:nvSpPr>
          <p:cNvPr id="5" name="Rectangle 4"/>
          <p:cNvSpPr/>
          <p:nvPr userDrawn="1"/>
        </p:nvSpPr>
        <p:spPr>
          <a:xfrm>
            <a:off x="0" y="1"/>
            <a:ext cx="12192000" cy="1433983"/>
          </a:xfrm>
          <a:prstGeom prst="rect">
            <a:avLst/>
          </a:prstGeom>
          <a:solidFill>
            <a:srgbClr val="3878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grpSp>
        <p:nvGrpSpPr>
          <p:cNvPr id="6" name="Group 5"/>
          <p:cNvGrpSpPr/>
          <p:nvPr userDrawn="1"/>
        </p:nvGrpSpPr>
        <p:grpSpPr>
          <a:xfrm>
            <a:off x="10621210" y="99676"/>
            <a:ext cx="1510868" cy="6040808"/>
            <a:chOff x="7941599" y="92985"/>
            <a:chExt cx="1133151" cy="4530606"/>
          </a:xfrm>
        </p:grpSpPr>
        <p:sp>
          <p:nvSpPr>
            <p:cNvPr id="7" name="Hexagon 6"/>
            <p:cNvSpPr/>
            <p:nvPr userDrawn="1"/>
          </p:nvSpPr>
          <p:spPr>
            <a:xfrm>
              <a:off x="8061505" y="176469"/>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8" name="Hexagon 7"/>
            <p:cNvSpPr/>
            <p:nvPr userDrawn="1"/>
          </p:nvSpPr>
          <p:spPr>
            <a:xfrm>
              <a:off x="8433509" y="960748"/>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9" name="Hexagon 8"/>
            <p:cNvSpPr/>
            <p:nvPr userDrawn="1"/>
          </p:nvSpPr>
          <p:spPr>
            <a:xfrm>
              <a:off x="7941599" y="4053195"/>
              <a:ext cx="603725" cy="523178"/>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0" name="Hexagon 9"/>
            <p:cNvSpPr/>
            <p:nvPr userDrawn="1"/>
          </p:nvSpPr>
          <p:spPr>
            <a:xfrm flipH="1">
              <a:off x="8678688" y="92985"/>
              <a:ext cx="213983" cy="18543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2" name="Hexagon 11"/>
            <p:cNvSpPr/>
            <p:nvPr userDrawn="1"/>
          </p:nvSpPr>
          <p:spPr>
            <a:xfrm>
              <a:off x="8384197" y="3294624"/>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3" name="Hexagon 12"/>
            <p:cNvSpPr/>
            <p:nvPr userDrawn="1"/>
          </p:nvSpPr>
          <p:spPr>
            <a:xfrm>
              <a:off x="8080601" y="1773493"/>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4" name="Hexagon 13"/>
            <p:cNvSpPr/>
            <p:nvPr userDrawn="1"/>
          </p:nvSpPr>
          <p:spPr>
            <a:xfrm flipH="1">
              <a:off x="8783210" y="1773493"/>
              <a:ext cx="291540" cy="25264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5" name="Hexagon 14"/>
            <p:cNvSpPr/>
            <p:nvPr userDrawn="1"/>
          </p:nvSpPr>
          <p:spPr>
            <a:xfrm flipH="1">
              <a:off x="8080601" y="3168302"/>
              <a:ext cx="291540" cy="25264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6" name="Hexagon 15"/>
            <p:cNvSpPr/>
            <p:nvPr userDrawn="1"/>
          </p:nvSpPr>
          <p:spPr>
            <a:xfrm flipH="1">
              <a:off x="8614030" y="4005742"/>
              <a:ext cx="291540" cy="25264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7" name="Hexagon 16"/>
            <p:cNvSpPr/>
            <p:nvPr userDrawn="1"/>
          </p:nvSpPr>
          <p:spPr>
            <a:xfrm flipH="1">
              <a:off x="8325372" y="994043"/>
              <a:ext cx="213983" cy="18543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8" name="Hexagon 17"/>
            <p:cNvSpPr/>
            <p:nvPr userDrawn="1"/>
          </p:nvSpPr>
          <p:spPr>
            <a:xfrm>
              <a:off x="8466186" y="2488497"/>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9" name="Hexagon 18"/>
            <p:cNvSpPr/>
            <p:nvPr userDrawn="1"/>
          </p:nvSpPr>
          <p:spPr>
            <a:xfrm flipH="1">
              <a:off x="8800065" y="455649"/>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0" name="Hexagon 19"/>
            <p:cNvSpPr/>
            <p:nvPr userDrawn="1"/>
          </p:nvSpPr>
          <p:spPr>
            <a:xfrm flipH="1">
              <a:off x="8221075" y="1471808"/>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1" name="Hexagon 20"/>
            <p:cNvSpPr/>
            <p:nvPr userDrawn="1"/>
          </p:nvSpPr>
          <p:spPr>
            <a:xfrm flipH="1">
              <a:off x="8828218" y="2908816"/>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2" name="Hexagon 21"/>
            <p:cNvSpPr/>
            <p:nvPr userDrawn="1"/>
          </p:nvSpPr>
          <p:spPr>
            <a:xfrm flipH="1">
              <a:off x="8260995" y="3781975"/>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3" name="Hexagon 22"/>
            <p:cNvSpPr/>
            <p:nvPr userDrawn="1"/>
          </p:nvSpPr>
          <p:spPr>
            <a:xfrm flipH="1">
              <a:off x="8356157" y="3092006"/>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4" name="Hexagon 23"/>
            <p:cNvSpPr/>
            <p:nvPr userDrawn="1"/>
          </p:nvSpPr>
          <p:spPr>
            <a:xfrm>
              <a:off x="8574417" y="675305"/>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5" name="Hexagon 24"/>
            <p:cNvSpPr/>
            <p:nvPr userDrawn="1"/>
          </p:nvSpPr>
          <p:spPr>
            <a:xfrm>
              <a:off x="8699742" y="1605872"/>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6" name="Hexagon 25"/>
            <p:cNvSpPr/>
            <p:nvPr userDrawn="1"/>
          </p:nvSpPr>
          <p:spPr>
            <a:xfrm>
              <a:off x="8254792" y="2394061"/>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7" name="Hexagon 26"/>
            <p:cNvSpPr/>
            <p:nvPr userDrawn="1"/>
          </p:nvSpPr>
          <p:spPr>
            <a:xfrm>
              <a:off x="8828218" y="4005977"/>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8" name="Hexagon 27"/>
            <p:cNvSpPr/>
            <p:nvPr userDrawn="1"/>
          </p:nvSpPr>
          <p:spPr>
            <a:xfrm>
              <a:off x="8524980" y="4529155"/>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9" name="Hexagon 28"/>
            <p:cNvSpPr/>
            <p:nvPr userDrawn="1"/>
          </p:nvSpPr>
          <p:spPr>
            <a:xfrm>
              <a:off x="8231225" y="3734757"/>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0" name="Hexagon 29"/>
            <p:cNvSpPr/>
            <p:nvPr userDrawn="1"/>
          </p:nvSpPr>
          <p:spPr>
            <a:xfrm>
              <a:off x="8222516" y="3042880"/>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1" name="Hexagon 30"/>
            <p:cNvSpPr/>
            <p:nvPr userDrawn="1"/>
          </p:nvSpPr>
          <p:spPr>
            <a:xfrm>
              <a:off x="8750602" y="2213626"/>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2" name="Hexagon 31"/>
            <p:cNvSpPr/>
            <p:nvPr userDrawn="1"/>
          </p:nvSpPr>
          <p:spPr>
            <a:xfrm flipH="1">
              <a:off x="8221075" y="2631425"/>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3" name="Hexagon 32"/>
            <p:cNvSpPr/>
            <p:nvPr userDrawn="1"/>
          </p:nvSpPr>
          <p:spPr>
            <a:xfrm flipH="1">
              <a:off x="8879173" y="796127"/>
              <a:ext cx="90251" cy="78210"/>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grpSp>
      <p:sp>
        <p:nvSpPr>
          <p:cNvPr id="2" name="Title 1"/>
          <p:cNvSpPr>
            <a:spLocks noGrp="1"/>
          </p:cNvSpPr>
          <p:nvPr>
            <p:ph type="title"/>
          </p:nvPr>
        </p:nvSpPr>
        <p:spPr/>
        <p:txBody>
          <a:bodyPr/>
          <a:lstStyle>
            <a:lvl1pPr>
              <a:defRPr>
                <a:solidFill>
                  <a:srgbClr val="FFFFFF"/>
                </a:solidFill>
              </a:defRPr>
            </a:lvl1pPr>
          </a:lstStyle>
          <a:p>
            <a:r>
              <a:rPr lang="en-GB"/>
              <a:t>Click to edit Master title style</a:t>
            </a:r>
            <a:endParaRPr lang="en-US" dirty="0"/>
          </a:p>
        </p:txBody>
      </p:sp>
      <p:sp>
        <p:nvSpPr>
          <p:cNvPr id="3" name="Footer Placeholder 2"/>
          <p:cNvSpPr>
            <a:spLocks noGrp="1"/>
          </p:cNvSpPr>
          <p:nvPr>
            <p:ph type="ftr" sz="quarter" idx="10"/>
          </p:nvPr>
        </p:nvSpPr>
        <p:spPr/>
        <p:txBody>
          <a:bodyPr/>
          <a:lstStyle/>
          <a:p>
            <a:r>
              <a:rPr lang="en-US" dirty="0">
                <a:solidFill>
                  <a:srgbClr val="BFBFBF"/>
                </a:solidFill>
              </a:rPr>
              <a:t>©2016 Aerohive Networks Confidential </a:t>
            </a:r>
          </a:p>
        </p:txBody>
      </p:sp>
      <p:sp>
        <p:nvSpPr>
          <p:cNvPr id="4" name="Slide Number Placeholder 3"/>
          <p:cNvSpPr>
            <a:spLocks noGrp="1"/>
          </p:cNvSpPr>
          <p:nvPr>
            <p:ph type="sldNum" sz="quarter" idx="11"/>
          </p:nvPr>
        </p:nvSpPr>
        <p:spPr/>
        <p:txBody>
          <a:bodyPr/>
          <a:lstStyle/>
          <a:p>
            <a:fld id="{EEDC9DD2-D670-044B-B8EE-3E3AFC2EEB9B}" type="slidenum">
              <a:rPr lang="en-US" smtClean="0">
                <a:solidFill>
                  <a:srgbClr val="3878A9">
                    <a:tint val="75000"/>
                  </a:srgbClr>
                </a:solidFill>
              </a:rPr>
              <a:pPr/>
              <a:t>‹#›</a:t>
            </a:fld>
            <a:endParaRPr lang="en-US" dirty="0">
              <a:solidFill>
                <a:srgbClr val="3878A9">
                  <a:tint val="75000"/>
                </a:srgbClr>
              </a:solidFill>
            </a:endParaRPr>
          </a:p>
        </p:txBody>
      </p:sp>
      <p:sp>
        <p:nvSpPr>
          <p:cNvPr id="40" name="Content Placeholder 2"/>
          <p:cNvSpPr>
            <a:spLocks noGrp="1"/>
          </p:cNvSpPr>
          <p:nvPr>
            <p:ph idx="1" hasCustomPrompt="1"/>
          </p:nvPr>
        </p:nvSpPr>
        <p:spPr>
          <a:xfrm>
            <a:off x="609600" y="1449014"/>
            <a:ext cx="10969923" cy="4749455"/>
          </a:xfrm>
        </p:spPr>
        <p:txBody>
          <a:bodyPr/>
          <a:lstStyle>
            <a:lvl2pPr marL="611702" indent="-319609">
              <a:lnSpc>
                <a:spcPct val="90000"/>
              </a:lnSpc>
              <a:defRPr/>
            </a:lvl2pPr>
            <a:lvl3pPr marL="833946" indent="-222245">
              <a:lnSpc>
                <a:spcPct val="90000"/>
              </a:lnSpc>
              <a:buFont typeface="Lucida Grande"/>
              <a:buChar char="­"/>
              <a:defRPr sz="2400"/>
            </a:lvl3pPr>
          </a:lstStyle>
          <a:p>
            <a:pPr lvl="0"/>
            <a:r>
              <a:rPr lang="en-US" dirty="0"/>
              <a:t>Click To edit Master text styles</a:t>
            </a:r>
          </a:p>
          <a:p>
            <a:pPr lvl="1"/>
            <a:r>
              <a:rPr lang="en-US" dirty="0"/>
              <a:t>Second level</a:t>
            </a:r>
          </a:p>
          <a:p>
            <a:pPr lvl="2"/>
            <a:r>
              <a:rPr lang="en-US" dirty="0"/>
              <a:t>Third level</a:t>
            </a:r>
          </a:p>
        </p:txBody>
      </p:sp>
      <p:pic>
        <p:nvPicPr>
          <p:cNvPr id="41" name="Picture 40" descr="AH-Logo_2015.pd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0031" y="6097504"/>
            <a:ext cx="1416373" cy="760496"/>
          </a:xfrm>
          <a:prstGeom prst="rect">
            <a:avLst/>
          </a:prstGeom>
        </p:spPr>
      </p:pic>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14" name="Content Placeholder 2"/>
          <p:cNvSpPr>
            <a:spLocks noGrp="1"/>
          </p:cNvSpPr>
          <p:nvPr>
            <p:ph idx="1"/>
          </p:nvPr>
        </p:nvSpPr>
        <p:spPr>
          <a:xfrm>
            <a:off x="304800" y="1837446"/>
            <a:ext cx="3660648" cy="4525253"/>
          </a:xfrm>
          <a:prstGeom prst="rect">
            <a:avLst/>
          </a:prstGeom>
        </p:spPr>
        <p:txBody>
          <a:bodyPr>
            <a:normAutofit/>
          </a:bodyPr>
          <a:lstStyle>
            <a:lvl1pPr>
              <a:buClr>
                <a:srgbClr val="FBBD04"/>
              </a:buClr>
              <a:buFont typeface="Wingdings" pitchFamily="2" charset="2"/>
              <a:buChar char="§"/>
              <a:defRPr sz="1800">
                <a:solidFill>
                  <a:schemeClr val="accent6">
                    <a:lumMod val="50000"/>
                  </a:schemeClr>
                </a:solidFill>
              </a:defRPr>
            </a:lvl1pPr>
            <a:lvl2pPr>
              <a:defRPr sz="1600">
                <a:solidFill>
                  <a:schemeClr val="accent6">
                    <a:lumMod val="50000"/>
                  </a:schemeClr>
                </a:solidFill>
              </a:defRPr>
            </a:lvl2pPr>
            <a:lvl3pPr>
              <a:defRPr sz="1400">
                <a:solidFill>
                  <a:schemeClr val="accent6">
                    <a:lumMod val="50000"/>
                  </a:schemeClr>
                </a:solidFill>
              </a:defRPr>
            </a:lvl3pPr>
            <a:lvl4pPr marL="1087438" indent="-173038" algn="l" defTabSz="914400" rtl="0" eaLnBrk="1" latinLnBrk="0" hangingPunct="1">
              <a:spcBef>
                <a:spcPct val="20000"/>
              </a:spcBef>
              <a:buFont typeface="Arial" pitchFamily="34" charset="0"/>
              <a:buChar char="-"/>
              <a:defRPr lang="en-US" sz="1200" kern="1200" baseline="0" dirty="0" smtClean="0">
                <a:solidFill>
                  <a:schemeClr val="accent6">
                    <a:lumMod val="50000"/>
                  </a:schemeClr>
                </a:solidFill>
                <a:latin typeface="Arial" pitchFamily="34" charset="0"/>
                <a:ea typeface="+mn-ea"/>
                <a:cs typeface="Arial" pitchFamily="34" charset="0"/>
              </a:defRPr>
            </a:lvl4pPr>
            <a:lvl5pPr marL="1371600" marR="0" indent="-173038" algn="l" defTabSz="914400" rtl="0" eaLnBrk="1" fontAlgn="auto" latinLnBrk="0" hangingPunct="1">
              <a:lnSpc>
                <a:spcPct val="100000"/>
              </a:lnSpc>
              <a:spcBef>
                <a:spcPct val="20000"/>
              </a:spcBef>
              <a:spcAft>
                <a:spcPts val="0"/>
              </a:spcAft>
              <a:buClr>
                <a:srgbClr val="1E1E1E"/>
              </a:buClr>
              <a:buSzTx/>
              <a:buFont typeface="Arial" pitchFamily="34" charset="0"/>
              <a:buChar char="»"/>
              <a:tabLst/>
              <a:defRPr lang="en-US" sz="1200" kern="1200" baseline="0" dirty="0" smtClean="0">
                <a:solidFill>
                  <a:schemeClr val="tx1">
                    <a:lumMod val="65000"/>
                    <a:lumOff val="35000"/>
                  </a:schemeClr>
                </a:solidFill>
                <a:latin typeface="Arial" pitchFamily="34" charset="0"/>
                <a:ea typeface="+mn-ea"/>
                <a:cs typeface="Arial" pitchFamily="34" charset="0"/>
              </a:defRPr>
            </a:lvl5pPr>
            <a:lvl6pPr marL="1200150" marR="0" indent="-171450" algn="l" defTabSz="914400" rtl="0" eaLnBrk="1" fontAlgn="auto" latinLnBrk="0" hangingPunct="1">
              <a:lnSpc>
                <a:spcPct val="100000"/>
              </a:lnSpc>
              <a:spcBef>
                <a:spcPct val="20000"/>
              </a:spcBef>
              <a:spcAft>
                <a:spcPts val="0"/>
              </a:spcAft>
              <a:buClr>
                <a:schemeClr val="tx1"/>
              </a:buClr>
              <a:buSzTx/>
              <a:buFont typeface="Arial" pitchFamily="34" charset="0"/>
              <a:buChar char="-"/>
              <a:tabLst/>
              <a:defRPr lang="en-US" sz="1400" kern="1200" dirty="0" smtClean="0">
                <a:solidFill>
                  <a:schemeClr val="tx1">
                    <a:lumMod val="65000"/>
                    <a:lumOff val="35000"/>
                  </a:schemeClr>
                </a:solidFill>
                <a:latin typeface="Arial" pitchFamily="34" charset="0"/>
                <a:ea typeface="+mn-ea"/>
                <a:cs typeface="Arial" pitchFamily="34" charset="0"/>
              </a:defRPr>
            </a:lvl6pPr>
            <a:lvl7pPr marL="1484313" marR="0" indent="-173038" algn="l" defTabSz="914400" rtl="0" eaLnBrk="1" fontAlgn="auto" latinLnBrk="0" hangingPunct="1">
              <a:lnSpc>
                <a:spcPct val="100000"/>
              </a:lnSpc>
              <a:spcBef>
                <a:spcPct val="20000"/>
              </a:spcBef>
              <a:spcAft>
                <a:spcPts val="0"/>
              </a:spcAft>
              <a:buClr>
                <a:srgbClr val="1E1E1E"/>
              </a:buClr>
              <a:buSzTx/>
              <a:buFont typeface="Calibri" pitchFamily="34" charset="0"/>
              <a:buNone/>
              <a:tabLst/>
              <a:defRPr lang="en-US" sz="1200" kern="1200" baseline="0" dirty="0" smtClean="0">
                <a:solidFill>
                  <a:schemeClr val="tx1">
                    <a:lumMod val="65000"/>
                    <a:lumOff val="35000"/>
                  </a:schemeClr>
                </a:solidFill>
                <a:latin typeface="Arial" pitchFamily="34" charset="0"/>
                <a:ea typeface="+mn-ea"/>
                <a:cs typeface="Arial" pitchFamily="34" charset="0"/>
              </a:defRPr>
            </a:lvl7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Content Placeholder 2"/>
          <p:cNvSpPr>
            <a:spLocks noGrp="1"/>
          </p:cNvSpPr>
          <p:nvPr>
            <p:ph idx="18"/>
          </p:nvPr>
        </p:nvSpPr>
        <p:spPr>
          <a:xfrm>
            <a:off x="4255516" y="1837444"/>
            <a:ext cx="3653536" cy="4525253"/>
          </a:xfrm>
          <a:prstGeom prst="rect">
            <a:avLst/>
          </a:prstGeom>
        </p:spPr>
        <p:txBody>
          <a:bodyPr>
            <a:normAutofit/>
          </a:bodyPr>
          <a:lstStyle>
            <a:lvl1pPr>
              <a:buClr>
                <a:srgbClr val="FBBD04"/>
              </a:buClr>
              <a:buFont typeface="Wingdings" pitchFamily="2" charset="2"/>
              <a:buChar char="§"/>
              <a:defRPr sz="1800">
                <a:solidFill>
                  <a:schemeClr val="accent6">
                    <a:lumMod val="50000"/>
                  </a:schemeClr>
                </a:solidFill>
              </a:defRPr>
            </a:lvl1pPr>
            <a:lvl2pPr>
              <a:defRPr sz="1600">
                <a:solidFill>
                  <a:schemeClr val="accent6">
                    <a:lumMod val="50000"/>
                  </a:schemeClr>
                </a:solidFill>
              </a:defRPr>
            </a:lvl2pPr>
            <a:lvl3pPr>
              <a:defRPr sz="1400">
                <a:solidFill>
                  <a:schemeClr val="accent6">
                    <a:lumMod val="50000"/>
                  </a:schemeClr>
                </a:solidFill>
              </a:defRPr>
            </a:lvl3pPr>
            <a:lvl4pPr marL="1087438" indent="-173038" algn="l" defTabSz="914400" rtl="0" eaLnBrk="1" latinLnBrk="0" hangingPunct="1">
              <a:spcBef>
                <a:spcPct val="20000"/>
              </a:spcBef>
              <a:buFont typeface="Arial" pitchFamily="34" charset="0"/>
              <a:buChar char="-"/>
              <a:defRPr lang="en-US" sz="1200" kern="1200" baseline="0" dirty="0" smtClean="0">
                <a:solidFill>
                  <a:schemeClr val="accent6">
                    <a:lumMod val="50000"/>
                  </a:schemeClr>
                </a:solidFill>
                <a:latin typeface="Arial" pitchFamily="34" charset="0"/>
                <a:ea typeface="+mn-ea"/>
                <a:cs typeface="Arial" pitchFamily="34" charset="0"/>
              </a:defRPr>
            </a:lvl4pPr>
            <a:lvl5pPr marL="1371600" marR="0" indent="-173038" algn="l" defTabSz="914400" rtl="0" eaLnBrk="1" fontAlgn="auto" latinLnBrk="0" hangingPunct="1">
              <a:lnSpc>
                <a:spcPct val="100000"/>
              </a:lnSpc>
              <a:spcBef>
                <a:spcPct val="20000"/>
              </a:spcBef>
              <a:spcAft>
                <a:spcPts val="0"/>
              </a:spcAft>
              <a:buClr>
                <a:srgbClr val="1E1E1E"/>
              </a:buClr>
              <a:buSzTx/>
              <a:buFont typeface="Arial" pitchFamily="34" charset="0"/>
              <a:buChar char="»"/>
              <a:tabLst/>
              <a:defRPr lang="en-US" sz="1200" kern="1200" baseline="0" dirty="0" smtClean="0">
                <a:solidFill>
                  <a:schemeClr val="tx1">
                    <a:lumMod val="65000"/>
                    <a:lumOff val="35000"/>
                  </a:schemeClr>
                </a:solidFill>
                <a:latin typeface="Arial" pitchFamily="34" charset="0"/>
                <a:ea typeface="+mn-ea"/>
                <a:cs typeface="Arial" pitchFamily="34" charset="0"/>
              </a:defRPr>
            </a:lvl5pPr>
            <a:lvl6pPr marL="1200150" marR="0" indent="-171450" algn="l" defTabSz="914400" rtl="0" eaLnBrk="1" fontAlgn="auto" latinLnBrk="0" hangingPunct="1">
              <a:lnSpc>
                <a:spcPct val="100000"/>
              </a:lnSpc>
              <a:spcBef>
                <a:spcPct val="20000"/>
              </a:spcBef>
              <a:spcAft>
                <a:spcPts val="0"/>
              </a:spcAft>
              <a:buClr>
                <a:schemeClr val="tx1"/>
              </a:buClr>
              <a:buSzTx/>
              <a:buFont typeface="Arial" pitchFamily="34" charset="0"/>
              <a:buChar char="-"/>
              <a:tabLst/>
              <a:defRPr lang="en-US" sz="1400" kern="1200" dirty="0" smtClean="0">
                <a:solidFill>
                  <a:schemeClr val="tx1">
                    <a:lumMod val="65000"/>
                    <a:lumOff val="35000"/>
                  </a:schemeClr>
                </a:solidFill>
                <a:latin typeface="Arial" pitchFamily="34" charset="0"/>
                <a:ea typeface="+mn-ea"/>
                <a:cs typeface="Arial" pitchFamily="34" charset="0"/>
              </a:defRPr>
            </a:lvl6pPr>
            <a:lvl7pPr marL="1484313" marR="0" indent="-173038" algn="l" defTabSz="914400" rtl="0" eaLnBrk="1" fontAlgn="auto" latinLnBrk="0" hangingPunct="1">
              <a:lnSpc>
                <a:spcPct val="100000"/>
              </a:lnSpc>
              <a:spcBef>
                <a:spcPct val="20000"/>
              </a:spcBef>
              <a:spcAft>
                <a:spcPts val="0"/>
              </a:spcAft>
              <a:buClr>
                <a:srgbClr val="1E1E1E"/>
              </a:buClr>
              <a:buSzTx/>
              <a:buFont typeface="Calibri" pitchFamily="34" charset="0"/>
              <a:buNone/>
              <a:tabLst/>
              <a:defRPr lang="en-US" sz="1200" kern="1200" baseline="0" dirty="0" smtClean="0">
                <a:solidFill>
                  <a:schemeClr val="tx1">
                    <a:lumMod val="65000"/>
                    <a:lumOff val="35000"/>
                  </a:schemeClr>
                </a:solidFill>
                <a:latin typeface="Arial" pitchFamily="34" charset="0"/>
                <a:ea typeface="+mn-ea"/>
                <a:cs typeface="Arial" pitchFamily="34" charset="0"/>
              </a:defRPr>
            </a:lvl7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Content Placeholder 2"/>
          <p:cNvSpPr>
            <a:spLocks noGrp="1"/>
          </p:cNvSpPr>
          <p:nvPr>
            <p:ph idx="19"/>
          </p:nvPr>
        </p:nvSpPr>
        <p:spPr>
          <a:xfrm>
            <a:off x="8226552" y="1838970"/>
            <a:ext cx="3660648" cy="4525255"/>
          </a:xfrm>
          <a:prstGeom prst="rect">
            <a:avLst/>
          </a:prstGeom>
        </p:spPr>
        <p:txBody>
          <a:bodyPr>
            <a:normAutofit/>
          </a:bodyPr>
          <a:lstStyle>
            <a:lvl1pPr>
              <a:buClr>
                <a:srgbClr val="FBBD04"/>
              </a:buClr>
              <a:buFont typeface="Wingdings" pitchFamily="2" charset="2"/>
              <a:buChar char="§"/>
              <a:defRPr sz="1800">
                <a:solidFill>
                  <a:schemeClr val="accent6">
                    <a:lumMod val="50000"/>
                  </a:schemeClr>
                </a:solidFill>
              </a:defRPr>
            </a:lvl1pPr>
            <a:lvl2pPr>
              <a:defRPr sz="1600">
                <a:solidFill>
                  <a:schemeClr val="accent6">
                    <a:lumMod val="50000"/>
                  </a:schemeClr>
                </a:solidFill>
              </a:defRPr>
            </a:lvl2pPr>
            <a:lvl3pPr>
              <a:defRPr sz="1400">
                <a:solidFill>
                  <a:schemeClr val="accent6">
                    <a:lumMod val="50000"/>
                  </a:schemeClr>
                </a:solidFill>
              </a:defRPr>
            </a:lvl3pPr>
            <a:lvl4pPr marL="1087438" indent="-173038" algn="l" defTabSz="914400" rtl="0" eaLnBrk="1" latinLnBrk="0" hangingPunct="1">
              <a:spcBef>
                <a:spcPct val="20000"/>
              </a:spcBef>
              <a:buFont typeface="Arial" pitchFamily="34" charset="0"/>
              <a:buChar char="-"/>
              <a:defRPr lang="en-US" sz="1200" kern="1200" baseline="0" dirty="0" smtClean="0">
                <a:solidFill>
                  <a:schemeClr val="accent6">
                    <a:lumMod val="50000"/>
                  </a:schemeClr>
                </a:solidFill>
                <a:latin typeface="Arial" pitchFamily="34" charset="0"/>
                <a:ea typeface="+mn-ea"/>
                <a:cs typeface="Arial" pitchFamily="34" charset="0"/>
              </a:defRPr>
            </a:lvl4pPr>
            <a:lvl5pPr marL="1371600" marR="0" indent="-173038" algn="l" defTabSz="914400" rtl="0" eaLnBrk="1" fontAlgn="auto" latinLnBrk="0" hangingPunct="1">
              <a:lnSpc>
                <a:spcPct val="100000"/>
              </a:lnSpc>
              <a:spcBef>
                <a:spcPct val="20000"/>
              </a:spcBef>
              <a:spcAft>
                <a:spcPts val="0"/>
              </a:spcAft>
              <a:buClr>
                <a:srgbClr val="1E1E1E"/>
              </a:buClr>
              <a:buSzTx/>
              <a:buFont typeface="Arial" pitchFamily="34" charset="0"/>
              <a:buChar char="»"/>
              <a:tabLst/>
              <a:defRPr lang="en-US" sz="1200" kern="1200" baseline="0" dirty="0" smtClean="0">
                <a:solidFill>
                  <a:schemeClr val="tx1">
                    <a:lumMod val="65000"/>
                    <a:lumOff val="35000"/>
                  </a:schemeClr>
                </a:solidFill>
                <a:latin typeface="Arial" pitchFamily="34" charset="0"/>
                <a:ea typeface="+mn-ea"/>
                <a:cs typeface="Arial" pitchFamily="34" charset="0"/>
              </a:defRPr>
            </a:lvl5pPr>
            <a:lvl6pPr marL="1200150" marR="0" indent="-171450" algn="l" defTabSz="914400" rtl="0" eaLnBrk="1" fontAlgn="auto" latinLnBrk="0" hangingPunct="1">
              <a:lnSpc>
                <a:spcPct val="100000"/>
              </a:lnSpc>
              <a:spcBef>
                <a:spcPct val="20000"/>
              </a:spcBef>
              <a:spcAft>
                <a:spcPts val="0"/>
              </a:spcAft>
              <a:buClr>
                <a:schemeClr val="tx1"/>
              </a:buClr>
              <a:buSzTx/>
              <a:buFont typeface="Arial" pitchFamily="34" charset="0"/>
              <a:buChar char="-"/>
              <a:tabLst/>
              <a:defRPr lang="en-US" sz="1400" kern="1200" dirty="0" smtClean="0">
                <a:solidFill>
                  <a:schemeClr val="tx1">
                    <a:lumMod val="65000"/>
                    <a:lumOff val="35000"/>
                  </a:schemeClr>
                </a:solidFill>
                <a:latin typeface="Arial" pitchFamily="34" charset="0"/>
                <a:ea typeface="+mn-ea"/>
                <a:cs typeface="Arial" pitchFamily="34" charset="0"/>
              </a:defRPr>
            </a:lvl6pPr>
            <a:lvl7pPr marL="1484313" marR="0" indent="-173038" algn="l" defTabSz="914400" rtl="0" eaLnBrk="1" fontAlgn="auto" latinLnBrk="0" hangingPunct="1">
              <a:lnSpc>
                <a:spcPct val="100000"/>
              </a:lnSpc>
              <a:spcBef>
                <a:spcPct val="20000"/>
              </a:spcBef>
              <a:spcAft>
                <a:spcPts val="0"/>
              </a:spcAft>
              <a:buClr>
                <a:srgbClr val="1E1E1E"/>
              </a:buClr>
              <a:buSzTx/>
              <a:buFont typeface="Calibri" pitchFamily="34" charset="0"/>
              <a:buNone/>
              <a:tabLst/>
              <a:defRPr lang="en-US" sz="1200" kern="1200" baseline="0" dirty="0" smtClean="0">
                <a:solidFill>
                  <a:schemeClr val="tx1">
                    <a:lumMod val="65000"/>
                    <a:lumOff val="35000"/>
                  </a:schemeClr>
                </a:solidFill>
                <a:latin typeface="Arial" pitchFamily="34" charset="0"/>
                <a:ea typeface="+mn-ea"/>
                <a:cs typeface="Arial" pitchFamily="34" charset="0"/>
              </a:defRPr>
            </a:lvl7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Content Placeholder 2"/>
          <p:cNvSpPr>
            <a:spLocks noGrp="1"/>
          </p:cNvSpPr>
          <p:nvPr>
            <p:ph idx="20"/>
          </p:nvPr>
        </p:nvSpPr>
        <p:spPr>
          <a:xfrm>
            <a:off x="304800" y="1143000"/>
            <a:ext cx="3660648" cy="533400"/>
          </a:xfrm>
          <a:prstGeom prst="rect">
            <a:avLst/>
          </a:prstGeom>
        </p:spPr>
        <p:txBody>
          <a:bodyPr>
            <a:noAutofit/>
          </a:bodyPr>
          <a:lstStyle>
            <a:lvl1pPr marL="0" indent="0" algn="l">
              <a:buClr>
                <a:srgbClr val="F0AB00"/>
              </a:buClr>
              <a:buFont typeface="Wingdings" pitchFamily="2" charset="2"/>
              <a:buNone/>
              <a:defRPr sz="2000">
                <a:solidFill>
                  <a:schemeClr val="accent6">
                    <a:lumMod val="50000"/>
                  </a:schemeClr>
                </a:solidFill>
              </a:defRPr>
            </a:lvl1pPr>
            <a:lvl2pPr>
              <a:buNone/>
              <a:defRPr sz="1600">
                <a:solidFill>
                  <a:srgbClr val="5A5A5A"/>
                </a:solidFill>
              </a:defRPr>
            </a:lvl2pPr>
            <a:lvl3pPr>
              <a:buNone/>
              <a:defRPr sz="1400">
                <a:solidFill>
                  <a:srgbClr val="5A5A5A"/>
                </a:solidFill>
              </a:defRPr>
            </a:lvl3pPr>
            <a:lvl4pPr marL="1087438" indent="-173038" algn="l" defTabSz="914400" rtl="0" eaLnBrk="1" latinLnBrk="0" hangingPunct="1">
              <a:spcBef>
                <a:spcPct val="20000"/>
              </a:spcBef>
              <a:buFont typeface="Arial" pitchFamily="34" charset="0"/>
              <a:buNone/>
              <a:defRPr lang="en-US" sz="1200" kern="1200" baseline="0" dirty="0" smtClean="0">
                <a:solidFill>
                  <a:srgbClr val="5A5A5A"/>
                </a:solidFill>
                <a:latin typeface="Arial" pitchFamily="34" charset="0"/>
                <a:ea typeface="+mn-ea"/>
                <a:cs typeface="Arial" pitchFamily="34" charset="0"/>
              </a:defRPr>
            </a:lvl4pPr>
            <a:lvl5pPr marL="1371600" marR="0" indent="-173038" algn="l" defTabSz="914400" rtl="0" eaLnBrk="1" fontAlgn="auto" latinLnBrk="0" hangingPunct="1">
              <a:lnSpc>
                <a:spcPct val="100000"/>
              </a:lnSpc>
              <a:spcBef>
                <a:spcPct val="20000"/>
              </a:spcBef>
              <a:spcAft>
                <a:spcPts val="0"/>
              </a:spcAft>
              <a:buClr>
                <a:srgbClr val="1E1E1E"/>
              </a:buClr>
              <a:buSzTx/>
              <a:buFont typeface="Arial" pitchFamily="34" charset="0"/>
              <a:buChar char="»"/>
              <a:tabLst/>
              <a:defRPr lang="en-US" sz="1200" kern="1200" baseline="0" dirty="0" smtClean="0">
                <a:solidFill>
                  <a:schemeClr val="tx1">
                    <a:lumMod val="65000"/>
                    <a:lumOff val="35000"/>
                  </a:schemeClr>
                </a:solidFill>
                <a:latin typeface="Arial" pitchFamily="34" charset="0"/>
                <a:ea typeface="+mn-ea"/>
                <a:cs typeface="Arial" pitchFamily="34" charset="0"/>
              </a:defRPr>
            </a:lvl5pPr>
            <a:lvl6pPr marL="1200150" marR="0" indent="-171450" algn="l" defTabSz="914400" rtl="0" eaLnBrk="1" fontAlgn="auto" latinLnBrk="0" hangingPunct="1">
              <a:lnSpc>
                <a:spcPct val="100000"/>
              </a:lnSpc>
              <a:spcBef>
                <a:spcPct val="20000"/>
              </a:spcBef>
              <a:spcAft>
                <a:spcPts val="0"/>
              </a:spcAft>
              <a:buClr>
                <a:schemeClr val="tx1"/>
              </a:buClr>
              <a:buSzTx/>
              <a:buFont typeface="Arial" pitchFamily="34" charset="0"/>
              <a:buChar char="-"/>
              <a:tabLst/>
              <a:defRPr lang="en-US" sz="1400" kern="1200" dirty="0" smtClean="0">
                <a:solidFill>
                  <a:schemeClr val="tx1">
                    <a:lumMod val="65000"/>
                    <a:lumOff val="35000"/>
                  </a:schemeClr>
                </a:solidFill>
                <a:latin typeface="Arial" pitchFamily="34" charset="0"/>
                <a:ea typeface="+mn-ea"/>
                <a:cs typeface="Arial" pitchFamily="34" charset="0"/>
              </a:defRPr>
            </a:lvl6pPr>
            <a:lvl7pPr marL="1484313" marR="0" indent="-173038" algn="l" defTabSz="914400" rtl="0" eaLnBrk="1" fontAlgn="auto" latinLnBrk="0" hangingPunct="1">
              <a:lnSpc>
                <a:spcPct val="100000"/>
              </a:lnSpc>
              <a:spcBef>
                <a:spcPct val="20000"/>
              </a:spcBef>
              <a:spcAft>
                <a:spcPts val="0"/>
              </a:spcAft>
              <a:buClr>
                <a:srgbClr val="1E1E1E"/>
              </a:buClr>
              <a:buSzTx/>
              <a:buFont typeface="Calibri" pitchFamily="34" charset="0"/>
              <a:buNone/>
              <a:tabLst/>
              <a:defRPr lang="en-US" sz="1200" kern="1200" baseline="0" dirty="0" smtClean="0">
                <a:solidFill>
                  <a:schemeClr val="tx1">
                    <a:lumMod val="65000"/>
                    <a:lumOff val="35000"/>
                  </a:schemeClr>
                </a:solidFill>
                <a:latin typeface="Arial" pitchFamily="34" charset="0"/>
                <a:ea typeface="+mn-ea"/>
                <a:cs typeface="Arial" pitchFamily="34" charset="0"/>
              </a:defRPr>
            </a:lvl7pPr>
          </a:lstStyle>
          <a:p>
            <a:pPr lvl="0"/>
            <a:r>
              <a:rPr lang="en-US"/>
              <a:t>Click to edit Master text styles</a:t>
            </a:r>
          </a:p>
        </p:txBody>
      </p:sp>
      <p:sp>
        <p:nvSpPr>
          <p:cNvPr id="8" name="Content Placeholder 2"/>
          <p:cNvSpPr>
            <a:spLocks noGrp="1"/>
          </p:cNvSpPr>
          <p:nvPr>
            <p:ph idx="21"/>
          </p:nvPr>
        </p:nvSpPr>
        <p:spPr>
          <a:xfrm>
            <a:off x="4248404" y="1143000"/>
            <a:ext cx="3660648" cy="533400"/>
          </a:xfrm>
          <a:prstGeom prst="rect">
            <a:avLst/>
          </a:prstGeom>
        </p:spPr>
        <p:txBody>
          <a:bodyPr>
            <a:noAutofit/>
          </a:bodyPr>
          <a:lstStyle>
            <a:lvl1pPr marL="0" indent="0" algn="l">
              <a:buClr>
                <a:srgbClr val="F0AB00"/>
              </a:buClr>
              <a:buFont typeface="Wingdings" pitchFamily="2" charset="2"/>
              <a:buNone/>
              <a:defRPr sz="2000">
                <a:solidFill>
                  <a:schemeClr val="accent6">
                    <a:lumMod val="50000"/>
                  </a:schemeClr>
                </a:solidFill>
              </a:defRPr>
            </a:lvl1pPr>
            <a:lvl2pPr>
              <a:buNone/>
              <a:defRPr sz="1600">
                <a:solidFill>
                  <a:srgbClr val="5A5A5A"/>
                </a:solidFill>
              </a:defRPr>
            </a:lvl2pPr>
            <a:lvl3pPr>
              <a:buNone/>
              <a:defRPr sz="1400">
                <a:solidFill>
                  <a:srgbClr val="5A5A5A"/>
                </a:solidFill>
              </a:defRPr>
            </a:lvl3pPr>
            <a:lvl4pPr marL="1087438" indent="-173038" algn="l" defTabSz="914400" rtl="0" eaLnBrk="1" latinLnBrk="0" hangingPunct="1">
              <a:spcBef>
                <a:spcPct val="20000"/>
              </a:spcBef>
              <a:buFont typeface="Arial" pitchFamily="34" charset="0"/>
              <a:buNone/>
              <a:defRPr lang="en-US" sz="1200" kern="1200" baseline="0" dirty="0" smtClean="0">
                <a:solidFill>
                  <a:srgbClr val="5A5A5A"/>
                </a:solidFill>
                <a:latin typeface="Arial" pitchFamily="34" charset="0"/>
                <a:ea typeface="+mn-ea"/>
                <a:cs typeface="Arial" pitchFamily="34" charset="0"/>
              </a:defRPr>
            </a:lvl4pPr>
            <a:lvl5pPr marL="1371600" marR="0" indent="-173038" algn="l" defTabSz="914400" rtl="0" eaLnBrk="1" fontAlgn="auto" latinLnBrk="0" hangingPunct="1">
              <a:lnSpc>
                <a:spcPct val="100000"/>
              </a:lnSpc>
              <a:spcBef>
                <a:spcPct val="20000"/>
              </a:spcBef>
              <a:spcAft>
                <a:spcPts val="0"/>
              </a:spcAft>
              <a:buClr>
                <a:srgbClr val="1E1E1E"/>
              </a:buClr>
              <a:buSzTx/>
              <a:buFont typeface="Arial" pitchFamily="34" charset="0"/>
              <a:buChar char="»"/>
              <a:tabLst/>
              <a:defRPr lang="en-US" sz="1200" kern="1200" baseline="0" dirty="0" smtClean="0">
                <a:solidFill>
                  <a:schemeClr val="tx1">
                    <a:lumMod val="65000"/>
                    <a:lumOff val="35000"/>
                  </a:schemeClr>
                </a:solidFill>
                <a:latin typeface="Arial" pitchFamily="34" charset="0"/>
                <a:ea typeface="+mn-ea"/>
                <a:cs typeface="Arial" pitchFamily="34" charset="0"/>
              </a:defRPr>
            </a:lvl5pPr>
            <a:lvl6pPr marL="1200150" marR="0" indent="-171450" algn="l" defTabSz="914400" rtl="0" eaLnBrk="1" fontAlgn="auto" latinLnBrk="0" hangingPunct="1">
              <a:lnSpc>
                <a:spcPct val="100000"/>
              </a:lnSpc>
              <a:spcBef>
                <a:spcPct val="20000"/>
              </a:spcBef>
              <a:spcAft>
                <a:spcPts val="0"/>
              </a:spcAft>
              <a:buClr>
                <a:schemeClr val="tx1"/>
              </a:buClr>
              <a:buSzTx/>
              <a:buFont typeface="Arial" pitchFamily="34" charset="0"/>
              <a:buChar char="-"/>
              <a:tabLst/>
              <a:defRPr lang="en-US" sz="1400" kern="1200" dirty="0" smtClean="0">
                <a:solidFill>
                  <a:schemeClr val="tx1">
                    <a:lumMod val="65000"/>
                    <a:lumOff val="35000"/>
                  </a:schemeClr>
                </a:solidFill>
                <a:latin typeface="Arial" pitchFamily="34" charset="0"/>
                <a:ea typeface="+mn-ea"/>
                <a:cs typeface="Arial" pitchFamily="34" charset="0"/>
              </a:defRPr>
            </a:lvl6pPr>
            <a:lvl7pPr marL="1484313" marR="0" indent="-173038" algn="l" defTabSz="914400" rtl="0" eaLnBrk="1" fontAlgn="auto" latinLnBrk="0" hangingPunct="1">
              <a:lnSpc>
                <a:spcPct val="100000"/>
              </a:lnSpc>
              <a:spcBef>
                <a:spcPct val="20000"/>
              </a:spcBef>
              <a:spcAft>
                <a:spcPts val="0"/>
              </a:spcAft>
              <a:buClr>
                <a:srgbClr val="1E1E1E"/>
              </a:buClr>
              <a:buSzTx/>
              <a:buFont typeface="Calibri" pitchFamily="34" charset="0"/>
              <a:buNone/>
              <a:tabLst/>
              <a:defRPr lang="en-US" sz="1200" kern="1200" baseline="0" dirty="0" smtClean="0">
                <a:solidFill>
                  <a:schemeClr val="tx1">
                    <a:lumMod val="65000"/>
                    <a:lumOff val="35000"/>
                  </a:schemeClr>
                </a:solidFill>
                <a:latin typeface="Arial" pitchFamily="34" charset="0"/>
                <a:ea typeface="+mn-ea"/>
                <a:cs typeface="Arial" pitchFamily="34" charset="0"/>
              </a:defRPr>
            </a:lvl7pPr>
          </a:lstStyle>
          <a:p>
            <a:pPr lvl="0"/>
            <a:r>
              <a:rPr lang="en-US"/>
              <a:t>Click to edit Master text styles</a:t>
            </a:r>
          </a:p>
        </p:txBody>
      </p:sp>
      <p:sp>
        <p:nvSpPr>
          <p:cNvPr id="9" name="Content Placeholder 2"/>
          <p:cNvSpPr>
            <a:spLocks noGrp="1"/>
          </p:cNvSpPr>
          <p:nvPr>
            <p:ph idx="22"/>
          </p:nvPr>
        </p:nvSpPr>
        <p:spPr>
          <a:xfrm>
            <a:off x="8226552" y="1143000"/>
            <a:ext cx="3660648" cy="533400"/>
          </a:xfrm>
          <a:prstGeom prst="rect">
            <a:avLst/>
          </a:prstGeom>
        </p:spPr>
        <p:txBody>
          <a:bodyPr>
            <a:noAutofit/>
          </a:bodyPr>
          <a:lstStyle>
            <a:lvl1pPr marL="0" indent="0" algn="l">
              <a:buClr>
                <a:srgbClr val="F0AB00"/>
              </a:buClr>
              <a:buFont typeface="Wingdings" pitchFamily="2" charset="2"/>
              <a:buNone/>
              <a:defRPr sz="2000">
                <a:solidFill>
                  <a:schemeClr val="accent6">
                    <a:lumMod val="50000"/>
                  </a:schemeClr>
                </a:solidFill>
              </a:defRPr>
            </a:lvl1pPr>
            <a:lvl2pPr>
              <a:buNone/>
              <a:defRPr sz="1600">
                <a:solidFill>
                  <a:srgbClr val="5A5A5A"/>
                </a:solidFill>
              </a:defRPr>
            </a:lvl2pPr>
            <a:lvl3pPr>
              <a:buNone/>
              <a:defRPr sz="1400">
                <a:solidFill>
                  <a:srgbClr val="5A5A5A"/>
                </a:solidFill>
              </a:defRPr>
            </a:lvl3pPr>
            <a:lvl4pPr marL="1087438" indent="-173038" algn="l" defTabSz="914400" rtl="0" eaLnBrk="1" latinLnBrk="0" hangingPunct="1">
              <a:spcBef>
                <a:spcPct val="20000"/>
              </a:spcBef>
              <a:buFont typeface="Arial" pitchFamily="34" charset="0"/>
              <a:buNone/>
              <a:defRPr lang="en-US" sz="1200" kern="1200" baseline="0" dirty="0" smtClean="0">
                <a:solidFill>
                  <a:srgbClr val="5A5A5A"/>
                </a:solidFill>
                <a:latin typeface="Arial" pitchFamily="34" charset="0"/>
                <a:ea typeface="+mn-ea"/>
                <a:cs typeface="Arial" pitchFamily="34" charset="0"/>
              </a:defRPr>
            </a:lvl4pPr>
            <a:lvl5pPr marL="1371600" marR="0" indent="-173038" algn="l" defTabSz="914400" rtl="0" eaLnBrk="1" fontAlgn="auto" latinLnBrk="0" hangingPunct="1">
              <a:lnSpc>
                <a:spcPct val="100000"/>
              </a:lnSpc>
              <a:spcBef>
                <a:spcPct val="20000"/>
              </a:spcBef>
              <a:spcAft>
                <a:spcPts val="0"/>
              </a:spcAft>
              <a:buClr>
                <a:srgbClr val="1E1E1E"/>
              </a:buClr>
              <a:buSzTx/>
              <a:buFont typeface="Arial" pitchFamily="34" charset="0"/>
              <a:buChar char="»"/>
              <a:tabLst/>
              <a:defRPr lang="en-US" sz="1200" kern="1200" baseline="0" dirty="0" smtClean="0">
                <a:solidFill>
                  <a:schemeClr val="tx1">
                    <a:lumMod val="65000"/>
                    <a:lumOff val="35000"/>
                  </a:schemeClr>
                </a:solidFill>
                <a:latin typeface="Arial" pitchFamily="34" charset="0"/>
                <a:ea typeface="+mn-ea"/>
                <a:cs typeface="Arial" pitchFamily="34" charset="0"/>
              </a:defRPr>
            </a:lvl5pPr>
            <a:lvl6pPr marL="1200150" marR="0" indent="-171450" algn="l" defTabSz="914400" rtl="0" eaLnBrk="1" fontAlgn="auto" latinLnBrk="0" hangingPunct="1">
              <a:lnSpc>
                <a:spcPct val="100000"/>
              </a:lnSpc>
              <a:spcBef>
                <a:spcPct val="20000"/>
              </a:spcBef>
              <a:spcAft>
                <a:spcPts val="0"/>
              </a:spcAft>
              <a:buClr>
                <a:schemeClr val="tx1"/>
              </a:buClr>
              <a:buSzTx/>
              <a:buFont typeface="Arial" pitchFamily="34" charset="0"/>
              <a:buChar char="-"/>
              <a:tabLst/>
              <a:defRPr lang="en-US" sz="1400" kern="1200" dirty="0" smtClean="0">
                <a:solidFill>
                  <a:schemeClr val="tx1">
                    <a:lumMod val="65000"/>
                    <a:lumOff val="35000"/>
                  </a:schemeClr>
                </a:solidFill>
                <a:latin typeface="Arial" pitchFamily="34" charset="0"/>
                <a:ea typeface="+mn-ea"/>
                <a:cs typeface="Arial" pitchFamily="34" charset="0"/>
              </a:defRPr>
            </a:lvl6pPr>
            <a:lvl7pPr marL="1484313" marR="0" indent="-173038" algn="l" defTabSz="914400" rtl="0" eaLnBrk="1" fontAlgn="auto" latinLnBrk="0" hangingPunct="1">
              <a:lnSpc>
                <a:spcPct val="100000"/>
              </a:lnSpc>
              <a:spcBef>
                <a:spcPct val="20000"/>
              </a:spcBef>
              <a:spcAft>
                <a:spcPts val="0"/>
              </a:spcAft>
              <a:buClr>
                <a:srgbClr val="1E1E1E"/>
              </a:buClr>
              <a:buSzTx/>
              <a:buFont typeface="Calibri" pitchFamily="34" charset="0"/>
              <a:buNone/>
              <a:tabLst/>
              <a:defRPr lang="en-US" sz="1200" kern="1200" baseline="0" dirty="0" smtClean="0">
                <a:solidFill>
                  <a:schemeClr val="tx1">
                    <a:lumMod val="65000"/>
                    <a:lumOff val="35000"/>
                  </a:schemeClr>
                </a:solidFill>
                <a:latin typeface="Arial" pitchFamily="34" charset="0"/>
                <a:ea typeface="+mn-ea"/>
                <a:cs typeface="Arial" pitchFamily="34" charset="0"/>
              </a:defRPr>
            </a:lvl7pPr>
          </a:lstStyle>
          <a:p>
            <a:pPr lvl="0"/>
            <a:r>
              <a:rPr lang="en-US"/>
              <a:t>Click to edit Master text styles</a:t>
            </a:r>
          </a:p>
        </p:txBody>
      </p:sp>
      <p:sp>
        <p:nvSpPr>
          <p:cNvPr id="10" name="Title Placeholder 1"/>
          <p:cNvSpPr>
            <a:spLocks noGrp="1"/>
          </p:cNvSpPr>
          <p:nvPr>
            <p:ph type="title"/>
          </p:nvPr>
        </p:nvSpPr>
        <p:spPr>
          <a:xfrm>
            <a:off x="304799" y="0"/>
            <a:ext cx="10626726" cy="978905"/>
          </a:xfrm>
          <a:prstGeom prst="rect">
            <a:avLst/>
          </a:prstGeom>
        </p:spPr>
        <p:txBody>
          <a:bodyPr vert="horz" lIns="91440" tIns="45720" rIns="91440" bIns="45720" rtlCol="0" anchor="ctr">
            <a:normAutofit/>
          </a:bodyPr>
          <a:lstStyle>
            <a:lvl1pPr>
              <a:defRPr>
                <a:solidFill>
                  <a:schemeClr val="accent6">
                    <a:lumMod val="50000"/>
                  </a:schemeClr>
                </a:solidFill>
              </a:defRPr>
            </a:lvl1pPr>
          </a:lstStyle>
          <a:p>
            <a:r>
              <a:rPr lang="en-US"/>
              <a:t>Click to edit Master title style</a:t>
            </a:r>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0" name="Group 9"/>
          <p:cNvGrpSpPr/>
          <p:nvPr userDrawn="1"/>
        </p:nvGrpSpPr>
        <p:grpSpPr>
          <a:xfrm>
            <a:off x="10613107" y="83473"/>
            <a:ext cx="1510868" cy="6040808"/>
            <a:chOff x="7941599" y="92985"/>
            <a:chExt cx="1133151" cy="4530606"/>
          </a:xfrm>
        </p:grpSpPr>
        <p:sp>
          <p:nvSpPr>
            <p:cNvPr id="11" name="Hexagon 10"/>
            <p:cNvSpPr/>
            <p:nvPr userDrawn="1"/>
          </p:nvSpPr>
          <p:spPr>
            <a:xfrm>
              <a:off x="8061505" y="176469"/>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2" name="Hexagon 11"/>
            <p:cNvSpPr/>
            <p:nvPr userDrawn="1"/>
          </p:nvSpPr>
          <p:spPr>
            <a:xfrm>
              <a:off x="8433509" y="960748"/>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3" name="Hexagon 12"/>
            <p:cNvSpPr/>
            <p:nvPr userDrawn="1"/>
          </p:nvSpPr>
          <p:spPr>
            <a:xfrm>
              <a:off x="7941599" y="4053195"/>
              <a:ext cx="603725" cy="523178"/>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4" name="Hexagon 13"/>
            <p:cNvSpPr/>
            <p:nvPr userDrawn="1"/>
          </p:nvSpPr>
          <p:spPr>
            <a:xfrm flipH="1">
              <a:off x="8678688" y="92985"/>
              <a:ext cx="213983" cy="18543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6" name="Hexagon 15"/>
            <p:cNvSpPr/>
            <p:nvPr userDrawn="1"/>
          </p:nvSpPr>
          <p:spPr>
            <a:xfrm>
              <a:off x="8384197" y="3294624"/>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7" name="Hexagon 16"/>
            <p:cNvSpPr/>
            <p:nvPr userDrawn="1"/>
          </p:nvSpPr>
          <p:spPr>
            <a:xfrm>
              <a:off x="8080601" y="1773493"/>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8" name="Hexagon 17"/>
            <p:cNvSpPr/>
            <p:nvPr userDrawn="1"/>
          </p:nvSpPr>
          <p:spPr>
            <a:xfrm flipH="1">
              <a:off x="8783210" y="1773493"/>
              <a:ext cx="291540" cy="25264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9" name="Hexagon 18"/>
            <p:cNvSpPr/>
            <p:nvPr userDrawn="1"/>
          </p:nvSpPr>
          <p:spPr>
            <a:xfrm flipH="1">
              <a:off x="8080601" y="3168302"/>
              <a:ext cx="291540" cy="25264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0" name="Hexagon 19"/>
            <p:cNvSpPr/>
            <p:nvPr userDrawn="1"/>
          </p:nvSpPr>
          <p:spPr>
            <a:xfrm flipH="1">
              <a:off x="8614030" y="4005742"/>
              <a:ext cx="291540" cy="25264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1" name="Hexagon 20"/>
            <p:cNvSpPr/>
            <p:nvPr userDrawn="1"/>
          </p:nvSpPr>
          <p:spPr>
            <a:xfrm flipH="1">
              <a:off x="8325372" y="994043"/>
              <a:ext cx="213983" cy="18543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2" name="Hexagon 21"/>
            <p:cNvSpPr/>
            <p:nvPr userDrawn="1"/>
          </p:nvSpPr>
          <p:spPr>
            <a:xfrm>
              <a:off x="8466186" y="2488497"/>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3" name="Hexagon 22"/>
            <p:cNvSpPr/>
            <p:nvPr userDrawn="1"/>
          </p:nvSpPr>
          <p:spPr>
            <a:xfrm flipH="1">
              <a:off x="8800065" y="455649"/>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4" name="Hexagon 23"/>
            <p:cNvSpPr/>
            <p:nvPr userDrawn="1"/>
          </p:nvSpPr>
          <p:spPr>
            <a:xfrm flipH="1">
              <a:off x="8221075" y="1471808"/>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5" name="Hexagon 24"/>
            <p:cNvSpPr/>
            <p:nvPr userDrawn="1"/>
          </p:nvSpPr>
          <p:spPr>
            <a:xfrm flipH="1">
              <a:off x="8828218" y="2908816"/>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6" name="Hexagon 25"/>
            <p:cNvSpPr/>
            <p:nvPr userDrawn="1"/>
          </p:nvSpPr>
          <p:spPr>
            <a:xfrm flipH="1">
              <a:off x="8260995" y="3781975"/>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7" name="Hexagon 26"/>
            <p:cNvSpPr/>
            <p:nvPr userDrawn="1"/>
          </p:nvSpPr>
          <p:spPr>
            <a:xfrm flipH="1">
              <a:off x="8356157" y="3092006"/>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8" name="Hexagon 27"/>
            <p:cNvSpPr/>
            <p:nvPr userDrawn="1"/>
          </p:nvSpPr>
          <p:spPr>
            <a:xfrm>
              <a:off x="8574417" y="675305"/>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9" name="Hexagon 28"/>
            <p:cNvSpPr/>
            <p:nvPr userDrawn="1"/>
          </p:nvSpPr>
          <p:spPr>
            <a:xfrm>
              <a:off x="8699742" y="1605872"/>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0" name="Hexagon 29"/>
            <p:cNvSpPr/>
            <p:nvPr userDrawn="1"/>
          </p:nvSpPr>
          <p:spPr>
            <a:xfrm>
              <a:off x="8254792" y="2394061"/>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1" name="Hexagon 30"/>
            <p:cNvSpPr/>
            <p:nvPr userDrawn="1"/>
          </p:nvSpPr>
          <p:spPr>
            <a:xfrm>
              <a:off x="8828218" y="4005977"/>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2" name="Hexagon 31"/>
            <p:cNvSpPr/>
            <p:nvPr userDrawn="1"/>
          </p:nvSpPr>
          <p:spPr>
            <a:xfrm>
              <a:off x="8524980" y="4529155"/>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3" name="Hexagon 32"/>
            <p:cNvSpPr/>
            <p:nvPr userDrawn="1"/>
          </p:nvSpPr>
          <p:spPr>
            <a:xfrm>
              <a:off x="8231225" y="3734757"/>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4" name="Hexagon 33"/>
            <p:cNvSpPr/>
            <p:nvPr userDrawn="1"/>
          </p:nvSpPr>
          <p:spPr>
            <a:xfrm>
              <a:off x="8222516" y="3042880"/>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5" name="Hexagon 34"/>
            <p:cNvSpPr/>
            <p:nvPr userDrawn="1"/>
          </p:nvSpPr>
          <p:spPr>
            <a:xfrm>
              <a:off x="8750602" y="2213626"/>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6" name="Hexagon 35"/>
            <p:cNvSpPr/>
            <p:nvPr userDrawn="1"/>
          </p:nvSpPr>
          <p:spPr>
            <a:xfrm flipH="1">
              <a:off x="8221075" y="2631425"/>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7" name="Hexagon 36"/>
            <p:cNvSpPr/>
            <p:nvPr userDrawn="1"/>
          </p:nvSpPr>
          <p:spPr>
            <a:xfrm flipH="1">
              <a:off x="8879173" y="796127"/>
              <a:ext cx="90251" cy="78210"/>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grpSp>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09600" y="1511086"/>
            <a:ext cx="5384800" cy="4525433"/>
          </a:xfrm>
        </p:spPr>
        <p:txBody>
          <a:bodyPr/>
          <a:lstStyle>
            <a:lvl1pPr>
              <a:defRPr sz="2667"/>
            </a:lvl1pPr>
            <a:lvl2pPr marL="452955" indent="-298443" defTabSz="535504">
              <a:lnSpc>
                <a:spcPct val="90000"/>
              </a:lnSpc>
              <a:defRPr sz="2667"/>
            </a:lvl2pPr>
            <a:lvl3pPr marL="761981" indent="-304792">
              <a:lnSpc>
                <a:spcPct val="90000"/>
              </a:lnSpc>
              <a:buFont typeface="Lucida Grande"/>
              <a:buChar char="­"/>
              <a:defRPr sz="2667"/>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p:txBody>
      </p:sp>
      <p:sp>
        <p:nvSpPr>
          <p:cNvPr id="6" name="Footer Placeholder 5"/>
          <p:cNvSpPr>
            <a:spLocks noGrp="1"/>
          </p:cNvSpPr>
          <p:nvPr>
            <p:ph type="ftr" sz="quarter" idx="11"/>
          </p:nvPr>
        </p:nvSpPr>
        <p:spPr/>
        <p:txBody>
          <a:bodyPr/>
          <a:lstStyle>
            <a:lvl1pPr>
              <a:defRPr sz="1333"/>
            </a:lvl1pPr>
          </a:lstStyle>
          <a:p>
            <a:r>
              <a:rPr lang="en-US" dirty="0">
                <a:solidFill>
                  <a:srgbClr val="BFBFBF"/>
                </a:solidFill>
              </a:rPr>
              <a:t>©2016 Aerohive Networks Confidential </a:t>
            </a:r>
          </a:p>
        </p:txBody>
      </p:sp>
      <p:sp>
        <p:nvSpPr>
          <p:cNvPr id="7" name="Slide Number Placeholder 6"/>
          <p:cNvSpPr>
            <a:spLocks noGrp="1"/>
          </p:cNvSpPr>
          <p:nvPr>
            <p:ph type="sldNum" sz="quarter" idx="12"/>
          </p:nvPr>
        </p:nvSpPr>
        <p:spPr/>
        <p:txBody>
          <a:bodyPr/>
          <a:lstStyle/>
          <a:p>
            <a:fld id="{EEDC9DD2-D670-044B-B8EE-3E3AFC2EEB9B}" type="slidenum">
              <a:rPr lang="en-US" smtClean="0">
                <a:solidFill>
                  <a:srgbClr val="3878A9">
                    <a:tint val="75000"/>
                  </a:srgbClr>
                </a:solidFill>
              </a:rPr>
              <a:pPr/>
              <a:t>‹#›</a:t>
            </a:fld>
            <a:endParaRPr lang="en-US" dirty="0">
              <a:solidFill>
                <a:srgbClr val="3878A9">
                  <a:tint val="75000"/>
                </a:srgbClr>
              </a:solidFill>
            </a:endParaRPr>
          </a:p>
        </p:txBody>
      </p:sp>
      <p:sp>
        <p:nvSpPr>
          <p:cNvPr id="9" name="Content Placeholder 2"/>
          <p:cNvSpPr>
            <a:spLocks noGrp="1"/>
          </p:cNvSpPr>
          <p:nvPr>
            <p:ph sz="half" idx="13"/>
          </p:nvPr>
        </p:nvSpPr>
        <p:spPr>
          <a:xfrm>
            <a:off x="6197600" y="1511086"/>
            <a:ext cx="5384800" cy="4525433"/>
          </a:xfrm>
        </p:spPr>
        <p:txBody>
          <a:bodyPr/>
          <a:lstStyle>
            <a:lvl1pPr>
              <a:defRPr sz="2667"/>
            </a:lvl1pPr>
            <a:lvl2pPr marL="452955" indent="-298443" defTabSz="535504">
              <a:lnSpc>
                <a:spcPct val="90000"/>
              </a:lnSpc>
              <a:defRPr sz="2667"/>
            </a:lvl2pPr>
            <a:lvl3pPr marL="761981" indent="-304792">
              <a:lnSpc>
                <a:spcPct val="90000"/>
              </a:lnSpc>
              <a:buFont typeface="Lucida Grande"/>
              <a:buChar char="­"/>
              <a:defRPr sz="2667"/>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p:txBody>
      </p:sp>
      <p:pic>
        <p:nvPicPr>
          <p:cNvPr id="44" name="Picture 43" descr="AH-Logo_2015.pd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0031" y="6097504"/>
            <a:ext cx="1416373" cy="760496"/>
          </a:xfrm>
          <a:prstGeom prst="rect">
            <a:avLst/>
          </a:prstGeom>
        </p:spPr>
      </p:pic>
    </p:spTree>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with Bar">
    <p:spTree>
      <p:nvGrpSpPr>
        <p:cNvPr id="1" name=""/>
        <p:cNvGrpSpPr/>
        <p:nvPr/>
      </p:nvGrpSpPr>
      <p:grpSpPr>
        <a:xfrm>
          <a:off x="0" y="0"/>
          <a:ext cx="0" cy="0"/>
          <a:chOff x="0" y="0"/>
          <a:chExt cx="0" cy="0"/>
        </a:xfrm>
      </p:grpSpPr>
      <p:sp>
        <p:nvSpPr>
          <p:cNvPr id="7" name="Rectangle 6"/>
          <p:cNvSpPr/>
          <p:nvPr userDrawn="1"/>
        </p:nvSpPr>
        <p:spPr>
          <a:xfrm>
            <a:off x="0" y="1"/>
            <a:ext cx="12192000" cy="1433983"/>
          </a:xfrm>
          <a:prstGeom prst="rect">
            <a:avLst/>
          </a:prstGeom>
          <a:solidFill>
            <a:srgbClr val="3878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grpSp>
        <p:nvGrpSpPr>
          <p:cNvPr id="8" name="Group 7"/>
          <p:cNvGrpSpPr/>
          <p:nvPr userDrawn="1"/>
        </p:nvGrpSpPr>
        <p:grpSpPr>
          <a:xfrm>
            <a:off x="10621210" y="99676"/>
            <a:ext cx="1510868" cy="6040808"/>
            <a:chOff x="7941599" y="92985"/>
            <a:chExt cx="1133151" cy="4530606"/>
          </a:xfrm>
        </p:grpSpPr>
        <p:sp>
          <p:nvSpPr>
            <p:cNvPr id="9" name="Hexagon 8"/>
            <p:cNvSpPr/>
            <p:nvPr userDrawn="1"/>
          </p:nvSpPr>
          <p:spPr>
            <a:xfrm>
              <a:off x="8061505" y="176469"/>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0" name="Hexagon 9"/>
            <p:cNvSpPr/>
            <p:nvPr userDrawn="1"/>
          </p:nvSpPr>
          <p:spPr>
            <a:xfrm>
              <a:off x="8433509" y="960748"/>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1" name="Hexagon 10"/>
            <p:cNvSpPr/>
            <p:nvPr userDrawn="1"/>
          </p:nvSpPr>
          <p:spPr>
            <a:xfrm>
              <a:off x="7941599" y="4053195"/>
              <a:ext cx="603725" cy="523178"/>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2" name="Hexagon 11"/>
            <p:cNvSpPr/>
            <p:nvPr userDrawn="1"/>
          </p:nvSpPr>
          <p:spPr>
            <a:xfrm flipH="1">
              <a:off x="8678688" y="92985"/>
              <a:ext cx="213983" cy="18543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4" name="Hexagon 13"/>
            <p:cNvSpPr/>
            <p:nvPr userDrawn="1"/>
          </p:nvSpPr>
          <p:spPr>
            <a:xfrm>
              <a:off x="8384197" y="3294624"/>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5" name="Hexagon 14"/>
            <p:cNvSpPr/>
            <p:nvPr userDrawn="1"/>
          </p:nvSpPr>
          <p:spPr>
            <a:xfrm>
              <a:off x="8080601" y="1773493"/>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6" name="Hexagon 15"/>
            <p:cNvSpPr/>
            <p:nvPr userDrawn="1"/>
          </p:nvSpPr>
          <p:spPr>
            <a:xfrm flipH="1">
              <a:off x="8783210" y="1773493"/>
              <a:ext cx="291540" cy="25264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7" name="Hexagon 16"/>
            <p:cNvSpPr/>
            <p:nvPr userDrawn="1"/>
          </p:nvSpPr>
          <p:spPr>
            <a:xfrm flipH="1">
              <a:off x="8080601" y="3168302"/>
              <a:ext cx="291540" cy="25264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8" name="Hexagon 17"/>
            <p:cNvSpPr/>
            <p:nvPr userDrawn="1"/>
          </p:nvSpPr>
          <p:spPr>
            <a:xfrm flipH="1">
              <a:off x="8614030" y="4005742"/>
              <a:ext cx="291540" cy="25264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9" name="Hexagon 18"/>
            <p:cNvSpPr/>
            <p:nvPr userDrawn="1"/>
          </p:nvSpPr>
          <p:spPr>
            <a:xfrm flipH="1">
              <a:off x="8325372" y="994043"/>
              <a:ext cx="213983" cy="18543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0" name="Hexagon 19"/>
            <p:cNvSpPr/>
            <p:nvPr userDrawn="1"/>
          </p:nvSpPr>
          <p:spPr>
            <a:xfrm>
              <a:off x="8466186" y="2488497"/>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1" name="Hexagon 20"/>
            <p:cNvSpPr/>
            <p:nvPr userDrawn="1"/>
          </p:nvSpPr>
          <p:spPr>
            <a:xfrm flipH="1">
              <a:off x="8800065" y="455649"/>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2" name="Hexagon 21"/>
            <p:cNvSpPr/>
            <p:nvPr userDrawn="1"/>
          </p:nvSpPr>
          <p:spPr>
            <a:xfrm flipH="1">
              <a:off x="8221075" y="1471808"/>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3" name="Hexagon 22"/>
            <p:cNvSpPr/>
            <p:nvPr userDrawn="1"/>
          </p:nvSpPr>
          <p:spPr>
            <a:xfrm flipH="1">
              <a:off x="8828218" y="2908816"/>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4" name="Hexagon 23"/>
            <p:cNvSpPr/>
            <p:nvPr userDrawn="1"/>
          </p:nvSpPr>
          <p:spPr>
            <a:xfrm flipH="1">
              <a:off x="8260995" y="3781975"/>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5" name="Hexagon 24"/>
            <p:cNvSpPr/>
            <p:nvPr userDrawn="1"/>
          </p:nvSpPr>
          <p:spPr>
            <a:xfrm flipH="1">
              <a:off x="8356157" y="3092006"/>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6" name="Hexagon 25"/>
            <p:cNvSpPr/>
            <p:nvPr userDrawn="1"/>
          </p:nvSpPr>
          <p:spPr>
            <a:xfrm>
              <a:off x="8574417" y="675305"/>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7" name="Hexagon 26"/>
            <p:cNvSpPr/>
            <p:nvPr userDrawn="1"/>
          </p:nvSpPr>
          <p:spPr>
            <a:xfrm>
              <a:off x="8699742" y="1605872"/>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8" name="Hexagon 27"/>
            <p:cNvSpPr/>
            <p:nvPr userDrawn="1"/>
          </p:nvSpPr>
          <p:spPr>
            <a:xfrm>
              <a:off x="8254792" y="2394061"/>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9" name="Hexagon 28"/>
            <p:cNvSpPr/>
            <p:nvPr userDrawn="1"/>
          </p:nvSpPr>
          <p:spPr>
            <a:xfrm>
              <a:off x="8828218" y="4005977"/>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0" name="Hexagon 29"/>
            <p:cNvSpPr/>
            <p:nvPr userDrawn="1"/>
          </p:nvSpPr>
          <p:spPr>
            <a:xfrm>
              <a:off x="8524980" y="4529155"/>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1" name="Hexagon 30"/>
            <p:cNvSpPr/>
            <p:nvPr userDrawn="1"/>
          </p:nvSpPr>
          <p:spPr>
            <a:xfrm>
              <a:off x="8231225" y="3734757"/>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2" name="Hexagon 31"/>
            <p:cNvSpPr/>
            <p:nvPr userDrawn="1"/>
          </p:nvSpPr>
          <p:spPr>
            <a:xfrm>
              <a:off x="8222516" y="3042880"/>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3" name="Hexagon 32"/>
            <p:cNvSpPr/>
            <p:nvPr userDrawn="1"/>
          </p:nvSpPr>
          <p:spPr>
            <a:xfrm>
              <a:off x="8750602" y="2213626"/>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4" name="Hexagon 33"/>
            <p:cNvSpPr/>
            <p:nvPr userDrawn="1"/>
          </p:nvSpPr>
          <p:spPr>
            <a:xfrm flipH="1">
              <a:off x="8221075" y="2631425"/>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5" name="Hexagon 34"/>
            <p:cNvSpPr/>
            <p:nvPr userDrawn="1"/>
          </p:nvSpPr>
          <p:spPr>
            <a:xfrm flipH="1">
              <a:off x="8879173" y="796127"/>
              <a:ext cx="90251" cy="78210"/>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grpSp>
      <p:sp>
        <p:nvSpPr>
          <p:cNvPr id="2" name="Title 1"/>
          <p:cNvSpPr>
            <a:spLocks noGrp="1"/>
          </p:cNvSpPr>
          <p:nvPr>
            <p:ph type="title"/>
          </p:nvPr>
        </p:nvSpPr>
        <p:spPr/>
        <p:txBody>
          <a:bodyPr/>
          <a:lstStyle>
            <a:lvl1pPr>
              <a:defRPr>
                <a:solidFill>
                  <a:srgbClr val="FFFFFF"/>
                </a:solidFill>
              </a:defRPr>
            </a:lvl1pPr>
          </a:lstStyle>
          <a:p>
            <a:r>
              <a:rPr lang="en-GB"/>
              <a:t>Click to edit Master title style</a:t>
            </a:r>
            <a:endParaRPr lang="en-US" dirty="0"/>
          </a:p>
        </p:txBody>
      </p:sp>
      <p:sp>
        <p:nvSpPr>
          <p:cNvPr id="3" name="Footer Placeholder 2"/>
          <p:cNvSpPr>
            <a:spLocks noGrp="1"/>
          </p:cNvSpPr>
          <p:nvPr>
            <p:ph type="ftr" sz="quarter" idx="10"/>
          </p:nvPr>
        </p:nvSpPr>
        <p:spPr/>
        <p:txBody>
          <a:bodyPr/>
          <a:lstStyle/>
          <a:p>
            <a:r>
              <a:rPr lang="en-US" dirty="0">
                <a:solidFill>
                  <a:srgbClr val="BFBFBF"/>
                </a:solidFill>
              </a:rPr>
              <a:t>©2016 Aerohive Networks Confidential </a:t>
            </a:r>
          </a:p>
        </p:txBody>
      </p:sp>
      <p:sp>
        <p:nvSpPr>
          <p:cNvPr id="4" name="Slide Number Placeholder 3"/>
          <p:cNvSpPr>
            <a:spLocks noGrp="1"/>
          </p:cNvSpPr>
          <p:nvPr>
            <p:ph type="sldNum" sz="quarter" idx="11"/>
          </p:nvPr>
        </p:nvSpPr>
        <p:spPr/>
        <p:txBody>
          <a:bodyPr/>
          <a:lstStyle/>
          <a:p>
            <a:fld id="{EEDC9DD2-D670-044B-B8EE-3E3AFC2EEB9B}" type="slidenum">
              <a:rPr lang="en-US" smtClean="0">
                <a:solidFill>
                  <a:srgbClr val="3878A9">
                    <a:tint val="75000"/>
                  </a:srgbClr>
                </a:solidFill>
              </a:rPr>
              <a:pPr/>
              <a:t>‹#›</a:t>
            </a:fld>
            <a:endParaRPr lang="en-US" dirty="0">
              <a:solidFill>
                <a:srgbClr val="3878A9">
                  <a:tint val="75000"/>
                </a:srgbClr>
              </a:solidFill>
            </a:endParaRPr>
          </a:p>
        </p:txBody>
      </p:sp>
      <p:sp>
        <p:nvSpPr>
          <p:cNvPr id="5" name="Content Placeholder 2"/>
          <p:cNvSpPr>
            <a:spLocks noGrp="1"/>
          </p:cNvSpPr>
          <p:nvPr>
            <p:ph sz="half" idx="1"/>
          </p:nvPr>
        </p:nvSpPr>
        <p:spPr>
          <a:xfrm>
            <a:off x="609600" y="1511086"/>
            <a:ext cx="5384800" cy="4525433"/>
          </a:xfrm>
        </p:spPr>
        <p:txBody>
          <a:bodyPr/>
          <a:lstStyle>
            <a:lvl1pPr>
              <a:defRPr sz="2667"/>
            </a:lvl1pPr>
            <a:lvl2pPr marL="452955" indent="-298443" defTabSz="535504">
              <a:lnSpc>
                <a:spcPct val="90000"/>
              </a:lnSpc>
              <a:defRPr sz="2667"/>
            </a:lvl2pPr>
            <a:lvl3pPr marL="761981" indent="-304792">
              <a:lnSpc>
                <a:spcPct val="90000"/>
              </a:lnSpc>
              <a:buFont typeface="Lucida Grande"/>
              <a:buChar char="­"/>
              <a:defRPr sz="2667"/>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p:txBody>
      </p:sp>
      <p:sp>
        <p:nvSpPr>
          <p:cNvPr id="6" name="Content Placeholder 2"/>
          <p:cNvSpPr>
            <a:spLocks noGrp="1"/>
          </p:cNvSpPr>
          <p:nvPr>
            <p:ph sz="half" idx="13"/>
          </p:nvPr>
        </p:nvSpPr>
        <p:spPr>
          <a:xfrm>
            <a:off x="6197600" y="1511086"/>
            <a:ext cx="5384800" cy="4525433"/>
          </a:xfrm>
        </p:spPr>
        <p:txBody>
          <a:bodyPr/>
          <a:lstStyle>
            <a:lvl1pPr>
              <a:defRPr sz="2667"/>
            </a:lvl1pPr>
            <a:lvl2pPr marL="452955" indent="-298443" defTabSz="535504">
              <a:lnSpc>
                <a:spcPct val="90000"/>
              </a:lnSpc>
              <a:defRPr sz="2667"/>
            </a:lvl2pPr>
            <a:lvl3pPr marL="761981" indent="-304792">
              <a:lnSpc>
                <a:spcPct val="90000"/>
              </a:lnSpc>
              <a:buFont typeface="Lucida Grande"/>
              <a:buChar char="­"/>
              <a:defRPr sz="2667"/>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p:txBody>
      </p:sp>
      <p:pic>
        <p:nvPicPr>
          <p:cNvPr id="42" name="Picture 41" descr="AH-Logo_2015.pd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0031" y="6097504"/>
            <a:ext cx="1416373" cy="760496"/>
          </a:xfrm>
          <a:prstGeom prst="rect">
            <a:avLst/>
          </a:prstGeom>
        </p:spPr>
      </p:pic>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6" name="Group 5"/>
          <p:cNvGrpSpPr/>
          <p:nvPr userDrawn="1"/>
        </p:nvGrpSpPr>
        <p:grpSpPr>
          <a:xfrm>
            <a:off x="10621210" y="99676"/>
            <a:ext cx="1510868" cy="6040808"/>
            <a:chOff x="7941599" y="92985"/>
            <a:chExt cx="1133151" cy="4530606"/>
          </a:xfrm>
        </p:grpSpPr>
        <p:sp>
          <p:nvSpPr>
            <p:cNvPr id="7" name="Hexagon 6"/>
            <p:cNvSpPr/>
            <p:nvPr userDrawn="1"/>
          </p:nvSpPr>
          <p:spPr>
            <a:xfrm>
              <a:off x="8061505" y="176469"/>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8" name="Hexagon 7"/>
            <p:cNvSpPr/>
            <p:nvPr userDrawn="1"/>
          </p:nvSpPr>
          <p:spPr>
            <a:xfrm>
              <a:off x="8433509" y="960748"/>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9" name="Hexagon 8"/>
            <p:cNvSpPr/>
            <p:nvPr userDrawn="1"/>
          </p:nvSpPr>
          <p:spPr>
            <a:xfrm>
              <a:off x="7941599" y="4053195"/>
              <a:ext cx="603725" cy="523178"/>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0" name="Hexagon 9"/>
            <p:cNvSpPr/>
            <p:nvPr userDrawn="1"/>
          </p:nvSpPr>
          <p:spPr>
            <a:xfrm flipH="1">
              <a:off x="8678688" y="92985"/>
              <a:ext cx="213983" cy="18543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2" name="Hexagon 11"/>
            <p:cNvSpPr/>
            <p:nvPr userDrawn="1"/>
          </p:nvSpPr>
          <p:spPr>
            <a:xfrm>
              <a:off x="8384197" y="3294624"/>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3" name="Hexagon 12"/>
            <p:cNvSpPr/>
            <p:nvPr userDrawn="1"/>
          </p:nvSpPr>
          <p:spPr>
            <a:xfrm>
              <a:off x="8080601" y="1773493"/>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4" name="Hexagon 13"/>
            <p:cNvSpPr/>
            <p:nvPr userDrawn="1"/>
          </p:nvSpPr>
          <p:spPr>
            <a:xfrm flipH="1">
              <a:off x="8783210" y="1773493"/>
              <a:ext cx="291540" cy="25264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5" name="Hexagon 14"/>
            <p:cNvSpPr/>
            <p:nvPr userDrawn="1"/>
          </p:nvSpPr>
          <p:spPr>
            <a:xfrm flipH="1">
              <a:off x="8080601" y="3168302"/>
              <a:ext cx="291540" cy="25264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6" name="Hexagon 15"/>
            <p:cNvSpPr/>
            <p:nvPr userDrawn="1"/>
          </p:nvSpPr>
          <p:spPr>
            <a:xfrm flipH="1">
              <a:off x="8614030" y="4005742"/>
              <a:ext cx="291540" cy="25264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7" name="Hexagon 16"/>
            <p:cNvSpPr/>
            <p:nvPr userDrawn="1"/>
          </p:nvSpPr>
          <p:spPr>
            <a:xfrm flipH="1">
              <a:off x="8325372" y="994043"/>
              <a:ext cx="213983" cy="18543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8" name="Hexagon 17"/>
            <p:cNvSpPr/>
            <p:nvPr userDrawn="1"/>
          </p:nvSpPr>
          <p:spPr>
            <a:xfrm>
              <a:off x="8466186" y="2488497"/>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9" name="Hexagon 18"/>
            <p:cNvSpPr/>
            <p:nvPr userDrawn="1"/>
          </p:nvSpPr>
          <p:spPr>
            <a:xfrm flipH="1">
              <a:off x="8800065" y="455649"/>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0" name="Hexagon 19"/>
            <p:cNvSpPr/>
            <p:nvPr userDrawn="1"/>
          </p:nvSpPr>
          <p:spPr>
            <a:xfrm flipH="1">
              <a:off x="8221075" y="1471808"/>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1" name="Hexagon 20"/>
            <p:cNvSpPr/>
            <p:nvPr userDrawn="1"/>
          </p:nvSpPr>
          <p:spPr>
            <a:xfrm flipH="1">
              <a:off x="8828218" y="2908816"/>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2" name="Hexagon 21"/>
            <p:cNvSpPr/>
            <p:nvPr userDrawn="1"/>
          </p:nvSpPr>
          <p:spPr>
            <a:xfrm flipH="1">
              <a:off x="8260995" y="3781975"/>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3" name="Hexagon 22"/>
            <p:cNvSpPr/>
            <p:nvPr userDrawn="1"/>
          </p:nvSpPr>
          <p:spPr>
            <a:xfrm flipH="1">
              <a:off x="8356157" y="3092006"/>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4" name="Hexagon 23"/>
            <p:cNvSpPr/>
            <p:nvPr userDrawn="1"/>
          </p:nvSpPr>
          <p:spPr>
            <a:xfrm>
              <a:off x="8574417" y="675305"/>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5" name="Hexagon 24"/>
            <p:cNvSpPr/>
            <p:nvPr userDrawn="1"/>
          </p:nvSpPr>
          <p:spPr>
            <a:xfrm>
              <a:off x="8699742" y="1605872"/>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6" name="Hexagon 25"/>
            <p:cNvSpPr/>
            <p:nvPr userDrawn="1"/>
          </p:nvSpPr>
          <p:spPr>
            <a:xfrm>
              <a:off x="8254792" y="2394061"/>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7" name="Hexagon 26"/>
            <p:cNvSpPr/>
            <p:nvPr userDrawn="1"/>
          </p:nvSpPr>
          <p:spPr>
            <a:xfrm>
              <a:off x="8828218" y="4005977"/>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8" name="Hexagon 27"/>
            <p:cNvSpPr/>
            <p:nvPr userDrawn="1"/>
          </p:nvSpPr>
          <p:spPr>
            <a:xfrm>
              <a:off x="8524980" y="4529155"/>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9" name="Hexagon 28"/>
            <p:cNvSpPr/>
            <p:nvPr userDrawn="1"/>
          </p:nvSpPr>
          <p:spPr>
            <a:xfrm>
              <a:off x="8231225" y="3734757"/>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0" name="Hexagon 29"/>
            <p:cNvSpPr/>
            <p:nvPr userDrawn="1"/>
          </p:nvSpPr>
          <p:spPr>
            <a:xfrm>
              <a:off x="8222516" y="3042880"/>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1" name="Hexagon 30"/>
            <p:cNvSpPr/>
            <p:nvPr userDrawn="1"/>
          </p:nvSpPr>
          <p:spPr>
            <a:xfrm>
              <a:off x="8750602" y="2213626"/>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2" name="Hexagon 31"/>
            <p:cNvSpPr/>
            <p:nvPr userDrawn="1"/>
          </p:nvSpPr>
          <p:spPr>
            <a:xfrm flipH="1">
              <a:off x="8221075" y="2631425"/>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3" name="Hexagon 32"/>
            <p:cNvSpPr/>
            <p:nvPr userDrawn="1"/>
          </p:nvSpPr>
          <p:spPr>
            <a:xfrm flipH="1">
              <a:off x="8879173" y="796127"/>
              <a:ext cx="90251" cy="78210"/>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grpSp>
      <p:sp>
        <p:nvSpPr>
          <p:cNvPr id="2" name="Title 1"/>
          <p:cNvSpPr>
            <a:spLocks noGrp="1"/>
          </p:cNvSpPr>
          <p:nvPr>
            <p:ph type="title"/>
          </p:nvPr>
        </p:nvSpPr>
        <p:spPr/>
        <p:txBody>
          <a:bodyPr/>
          <a:lstStyle/>
          <a:p>
            <a:r>
              <a:rPr lang="en-GB"/>
              <a:t>Click to edit Master title style</a:t>
            </a:r>
            <a:endParaRPr lang="en-US" dirty="0"/>
          </a:p>
        </p:txBody>
      </p:sp>
      <p:sp>
        <p:nvSpPr>
          <p:cNvPr id="4" name="Footer Placeholder 3"/>
          <p:cNvSpPr>
            <a:spLocks noGrp="1"/>
          </p:cNvSpPr>
          <p:nvPr>
            <p:ph type="ftr" sz="quarter" idx="11"/>
          </p:nvPr>
        </p:nvSpPr>
        <p:spPr/>
        <p:txBody>
          <a:bodyPr/>
          <a:lstStyle>
            <a:lvl1pPr>
              <a:defRPr sz="1333"/>
            </a:lvl1pPr>
          </a:lstStyle>
          <a:p>
            <a:r>
              <a:rPr lang="en-US" dirty="0">
                <a:solidFill>
                  <a:srgbClr val="BFBFBF"/>
                </a:solidFill>
              </a:rPr>
              <a:t>©2016 Aerohive Networks Confidential </a:t>
            </a:r>
          </a:p>
        </p:txBody>
      </p:sp>
      <p:sp>
        <p:nvSpPr>
          <p:cNvPr id="5" name="Slide Number Placeholder 4"/>
          <p:cNvSpPr>
            <a:spLocks noGrp="1"/>
          </p:cNvSpPr>
          <p:nvPr>
            <p:ph type="sldNum" sz="quarter" idx="12"/>
          </p:nvPr>
        </p:nvSpPr>
        <p:spPr/>
        <p:txBody>
          <a:bodyPr/>
          <a:lstStyle/>
          <a:p>
            <a:fld id="{EEDC9DD2-D670-044B-B8EE-3E3AFC2EEB9B}" type="slidenum">
              <a:rPr lang="en-US" smtClean="0">
                <a:solidFill>
                  <a:srgbClr val="3878A9">
                    <a:tint val="75000"/>
                  </a:srgbClr>
                </a:solidFill>
              </a:rPr>
              <a:pPr/>
              <a:t>‹#›</a:t>
            </a:fld>
            <a:endParaRPr lang="en-US" dirty="0">
              <a:solidFill>
                <a:srgbClr val="3878A9">
                  <a:tint val="75000"/>
                </a:srgbClr>
              </a:solidFill>
            </a:endParaRPr>
          </a:p>
        </p:txBody>
      </p:sp>
      <p:pic>
        <p:nvPicPr>
          <p:cNvPr id="40" name="Picture 39" descr="AH-Logo_2015.pd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0031" y="6097504"/>
            <a:ext cx="1416373" cy="760496"/>
          </a:xfrm>
          <a:prstGeom prst="rect">
            <a:avLst/>
          </a:prstGeom>
        </p:spPr>
      </p:pic>
    </p:spTree>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Only with bar">
    <p:spTree>
      <p:nvGrpSpPr>
        <p:cNvPr id="1" name=""/>
        <p:cNvGrpSpPr/>
        <p:nvPr/>
      </p:nvGrpSpPr>
      <p:grpSpPr>
        <a:xfrm>
          <a:off x="0" y="0"/>
          <a:ext cx="0" cy="0"/>
          <a:chOff x="0" y="0"/>
          <a:chExt cx="0" cy="0"/>
        </a:xfrm>
      </p:grpSpPr>
      <p:sp>
        <p:nvSpPr>
          <p:cNvPr id="5" name="Rectangle 4"/>
          <p:cNvSpPr/>
          <p:nvPr userDrawn="1"/>
        </p:nvSpPr>
        <p:spPr>
          <a:xfrm>
            <a:off x="0" y="1"/>
            <a:ext cx="12192000" cy="1433983"/>
          </a:xfrm>
          <a:prstGeom prst="rect">
            <a:avLst/>
          </a:prstGeom>
          <a:solidFill>
            <a:srgbClr val="3878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grpSp>
        <p:nvGrpSpPr>
          <p:cNvPr id="6" name="Group 5"/>
          <p:cNvGrpSpPr/>
          <p:nvPr userDrawn="1"/>
        </p:nvGrpSpPr>
        <p:grpSpPr>
          <a:xfrm>
            <a:off x="10621210" y="99676"/>
            <a:ext cx="1510868" cy="6040808"/>
            <a:chOff x="7941599" y="92985"/>
            <a:chExt cx="1133151" cy="4530606"/>
          </a:xfrm>
        </p:grpSpPr>
        <p:sp>
          <p:nvSpPr>
            <p:cNvPr id="7" name="Hexagon 6"/>
            <p:cNvSpPr/>
            <p:nvPr userDrawn="1"/>
          </p:nvSpPr>
          <p:spPr>
            <a:xfrm>
              <a:off x="8061505" y="176469"/>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8" name="Hexagon 7"/>
            <p:cNvSpPr/>
            <p:nvPr userDrawn="1"/>
          </p:nvSpPr>
          <p:spPr>
            <a:xfrm>
              <a:off x="8433509" y="960748"/>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9" name="Hexagon 8"/>
            <p:cNvSpPr/>
            <p:nvPr userDrawn="1"/>
          </p:nvSpPr>
          <p:spPr>
            <a:xfrm>
              <a:off x="7941599" y="4053195"/>
              <a:ext cx="603725" cy="523178"/>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0" name="Hexagon 9"/>
            <p:cNvSpPr/>
            <p:nvPr userDrawn="1"/>
          </p:nvSpPr>
          <p:spPr>
            <a:xfrm flipH="1">
              <a:off x="8678688" y="92985"/>
              <a:ext cx="213983" cy="18543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2" name="Hexagon 11"/>
            <p:cNvSpPr/>
            <p:nvPr userDrawn="1"/>
          </p:nvSpPr>
          <p:spPr>
            <a:xfrm>
              <a:off x="8384197" y="3294624"/>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3" name="Hexagon 12"/>
            <p:cNvSpPr/>
            <p:nvPr userDrawn="1"/>
          </p:nvSpPr>
          <p:spPr>
            <a:xfrm>
              <a:off x="8080601" y="1773493"/>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4" name="Hexagon 13"/>
            <p:cNvSpPr/>
            <p:nvPr userDrawn="1"/>
          </p:nvSpPr>
          <p:spPr>
            <a:xfrm flipH="1">
              <a:off x="8783210" y="1773493"/>
              <a:ext cx="291540" cy="25264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5" name="Hexagon 14"/>
            <p:cNvSpPr/>
            <p:nvPr userDrawn="1"/>
          </p:nvSpPr>
          <p:spPr>
            <a:xfrm flipH="1">
              <a:off x="8080601" y="3168302"/>
              <a:ext cx="291540" cy="25264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6" name="Hexagon 15"/>
            <p:cNvSpPr/>
            <p:nvPr userDrawn="1"/>
          </p:nvSpPr>
          <p:spPr>
            <a:xfrm flipH="1">
              <a:off x="8614030" y="4005742"/>
              <a:ext cx="291540" cy="25264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7" name="Hexagon 16"/>
            <p:cNvSpPr/>
            <p:nvPr userDrawn="1"/>
          </p:nvSpPr>
          <p:spPr>
            <a:xfrm flipH="1">
              <a:off x="8325372" y="994043"/>
              <a:ext cx="213983" cy="18543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8" name="Hexagon 17"/>
            <p:cNvSpPr/>
            <p:nvPr userDrawn="1"/>
          </p:nvSpPr>
          <p:spPr>
            <a:xfrm>
              <a:off x="8466186" y="2488497"/>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9" name="Hexagon 18"/>
            <p:cNvSpPr/>
            <p:nvPr userDrawn="1"/>
          </p:nvSpPr>
          <p:spPr>
            <a:xfrm flipH="1">
              <a:off x="8800065" y="455649"/>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0" name="Hexagon 19"/>
            <p:cNvSpPr/>
            <p:nvPr userDrawn="1"/>
          </p:nvSpPr>
          <p:spPr>
            <a:xfrm flipH="1">
              <a:off x="8221075" y="1471808"/>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1" name="Hexagon 20"/>
            <p:cNvSpPr/>
            <p:nvPr userDrawn="1"/>
          </p:nvSpPr>
          <p:spPr>
            <a:xfrm flipH="1">
              <a:off x="8828218" y="2908816"/>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2" name="Hexagon 21"/>
            <p:cNvSpPr/>
            <p:nvPr userDrawn="1"/>
          </p:nvSpPr>
          <p:spPr>
            <a:xfrm flipH="1">
              <a:off x="8260995" y="3781975"/>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3" name="Hexagon 22"/>
            <p:cNvSpPr/>
            <p:nvPr userDrawn="1"/>
          </p:nvSpPr>
          <p:spPr>
            <a:xfrm flipH="1">
              <a:off x="8356157" y="3092006"/>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4" name="Hexagon 23"/>
            <p:cNvSpPr/>
            <p:nvPr userDrawn="1"/>
          </p:nvSpPr>
          <p:spPr>
            <a:xfrm>
              <a:off x="8574417" y="675305"/>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5" name="Hexagon 24"/>
            <p:cNvSpPr/>
            <p:nvPr userDrawn="1"/>
          </p:nvSpPr>
          <p:spPr>
            <a:xfrm>
              <a:off x="8699742" y="1605872"/>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6" name="Hexagon 25"/>
            <p:cNvSpPr/>
            <p:nvPr userDrawn="1"/>
          </p:nvSpPr>
          <p:spPr>
            <a:xfrm>
              <a:off x="8254792" y="2394061"/>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7" name="Hexagon 26"/>
            <p:cNvSpPr/>
            <p:nvPr userDrawn="1"/>
          </p:nvSpPr>
          <p:spPr>
            <a:xfrm>
              <a:off x="8828218" y="4005977"/>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8" name="Hexagon 27"/>
            <p:cNvSpPr/>
            <p:nvPr userDrawn="1"/>
          </p:nvSpPr>
          <p:spPr>
            <a:xfrm>
              <a:off x="8524980" y="4529155"/>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9" name="Hexagon 28"/>
            <p:cNvSpPr/>
            <p:nvPr userDrawn="1"/>
          </p:nvSpPr>
          <p:spPr>
            <a:xfrm>
              <a:off x="8231225" y="3734757"/>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0" name="Hexagon 29"/>
            <p:cNvSpPr/>
            <p:nvPr userDrawn="1"/>
          </p:nvSpPr>
          <p:spPr>
            <a:xfrm>
              <a:off x="8222516" y="3042880"/>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1" name="Hexagon 30"/>
            <p:cNvSpPr/>
            <p:nvPr userDrawn="1"/>
          </p:nvSpPr>
          <p:spPr>
            <a:xfrm>
              <a:off x="8750602" y="2213626"/>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2" name="Hexagon 31"/>
            <p:cNvSpPr/>
            <p:nvPr userDrawn="1"/>
          </p:nvSpPr>
          <p:spPr>
            <a:xfrm flipH="1">
              <a:off x="8221075" y="2631425"/>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3" name="Hexagon 32"/>
            <p:cNvSpPr/>
            <p:nvPr userDrawn="1"/>
          </p:nvSpPr>
          <p:spPr>
            <a:xfrm flipH="1">
              <a:off x="8879173" y="796127"/>
              <a:ext cx="90251" cy="78210"/>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grpSp>
      <p:sp>
        <p:nvSpPr>
          <p:cNvPr id="2" name="Title 1"/>
          <p:cNvSpPr>
            <a:spLocks noGrp="1"/>
          </p:cNvSpPr>
          <p:nvPr>
            <p:ph type="title"/>
          </p:nvPr>
        </p:nvSpPr>
        <p:spPr/>
        <p:txBody>
          <a:bodyPr/>
          <a:lstStyle>
            <a:lvl1pPr>
              <a:defRPr>
                <a:solidFill>
                  <a:srgbClr val="FFFFFF"/>
                </a:solidFill>
              </a:defRPr>
            </a:lvl1pPr>
          </a:lstStyle>
          <a:p>
            <a:r>
              <a:rPr lang="en-GB"/>
              <a:t>Click to edit Master title style</a:t>
            </a:r>
            <a:endParaRPr lang="en-US" dirty="0"/>
          </a:p>
        </p:txBody>
      </p:sp>
      <p:sp>
        <p:nvSpPr>
          <p:cNvPr id="3" name="Footer Placeholder 2"/>
          <p:cNvSpPr>
            <a:spLocks noGrp="1"/>
          </p:cNvSpPr>
          <p:nvPr>
            <p:ph type="ftr" sz="quarter" idx="10"/>
          </p:nvPr>
        </p:nvSpPr>
        <p:spPr/>
        <p:txBody>
          <a:bodyPr/>
          <a:lstStyle/>
          <a:p>
            <a:r>
              <a:rPr lang="en-US" dirty="0">
                <a:solidFill>
                  <a:srgbClr val="BFBFBF"/>
                </a:solidFill>
              </a:rPr>
              <a:t>©2016 Aerohive Networks Confidential </a:t>
            </a:r>
          </a:p>
        </p:txBody>
      </p:sp>
      <p:sp>
        <p:nvSpPr>
          <p:cNvPr id="4" name="Slide Number Placeholder 3"/>
          <p:cNvSpPr>
            <a:spLocks noGrp="1"/>
          </p:cNvSpPr>
          <p:nvPr>
            <p:ph type="sldNum" sz="quarter" idx="11"/>
          </p:nvPr>
        </p:nvSpPr>
        <p:spPr/>
        <p:txBody>
          <a:bodyPr/>
          <a:lstStyle/>
          <a:p>
            <a:fld id="{EEDC9DD2-D670-044B-B8EE-3E3AFC2EEB9B}" type="slidenum">
              <a:rPr lang="en-US" smtClean="0">
                <a:solidFill>
                  <a:srgbClr val="3878A9">
                    <a:tint val="75000"/>
                  </a:srgbClr>
                </a:solidFill>
              </a:rPr>
              <a:pPr/>
              <a:t>‹#›</a:t>
            </a:fld>
            <a:endParaRPr lang="en-US" dirty="0">
              <a:solidFill>
                <a:srgbClr val="3878A9">
                  <a:tint val="75000"/>
                </a:srgbClr>
              </a:solidFill>
            </a:endParaRPr>
          </a:p>
        </p:txBody>
      </p:sp>
      <p:pic>
        <p:nvPicPr>
          <p:cNvPr id="40" name="Picture 39" descr="AH-Logo_2015.pd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0031" y="6097504"/>
            <a:ext cx="1416373" cy="760496"/>
          </a:xfrm>
          <a:prstGeom prst="rect">
            <a:avLst/>
          </a:prstGeom>
        </p:spPr>
      </p:pic>
    </p:spTree>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sz="1333"/>
            </a:lvl1pPr>
          </a:lstStyle>
          <a:p>
            <a:r>
              <a:rPr lang="en-US" dirty="0">
                <a:solidFill>
                  <a:srgbClr val="BFBFBF"/>
                </a:solidFill>
              </a:rPr>
              <a:t>©2016 Aerohive Networks Confidential </a:t>
            </a:r>
          </a:p>
        </p:txBody>
      </p:sp>
      <p:sp>
        <p:nvSpPr>
          <p:cNvPr id="4" name="Slide Number Placeholder 3"/>
          <p:cNvSpPr>
            <a:spLocks noGrp="1"/>
          </p:cNvSpPr>
          <p:nvPr>
            <p:ph type="sldNum" sz="quarter" idx="12"/>
          </p:nvPr>
        </p:nvSpPr>
        <p:spPr/>
        <p:txBody>
          <a:bodyPr/>
          <a:lstStyle/>
          <a:p>
            <a:fld id="{EEDC9DD2-D670-044B-B8EE-3E3AFC2EEB9B}" type="slidenum">
              <a:rPr lang="en-US" smtClean="0">
                <a:solidFill>
                  <a:srgbClr val="3878A9">
                    <a:tint val="75000"/>
                  </a:srgbClr>
                </a:solidFill>
              </a:rPr>
              <a:pPr/>
              <a:t>‹#›</a:t>
            </a:fld>
            <a:endParaRPr lang="en-US" dirty="0">
              <a:solidFill>
                <a:srgbClr val="3878A9">
                  <a:tint val="75000"/>
                </a:srgbClr>
              </a:solidFill>
            </a:endParaRPr>
          </a:p>
        </p:txBody>
      </p:sp>
    </p:spTree>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reak-up 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solidFill>
                  <a:srgbClr val="BFBFBF"/>
                </a:solidFill>
              </a:rPr>
              <a:t>©2016 Aerohive Networks Confidential </a:t>
            </a:r>
          </a:p>
        </p:txBody>
      </p:sp>
      <p:sp>
        <p:nvSpPr>
          <p:cNvPr id="6" name="Title 1"/>
          <p:cNvSpPr>
            <a:spLocks noGrp="1"/>
          </p:cNvSpPr>
          <p:nvPr>
            <p:ph type="ctrTitle"/>
          </p:nvPr>
        </p:nvSpPr>
        <p:spPr>
          <a:xfrm>
            <a:off x="914400" y="2265682"/>
            <a:ext cx="8641157" cy="1964437"/>
          </a:xfrm>
        </p:spPr>
        <p:txBody>
          <a:bodyPr anchor="ctr"/>
          <a:lstStyle>
            <a:lvl1pPr>
              <a:lnSpc>
                <a:spcPct val="100000"/>
              </a:lnSpc>
              <a:spcAft>
                <a:spcPts val="800"/>
              </a:spcAft>
              <a:defRPr b="0">
                <a:solidFill>
                  <a:schemeClr val="tx1"/>
                </a:solidFill>
              </a:defRPr>
            </a:lvl1pPr>
          </a:lstStyle>
          <a:p>
            <a:r>
              <a:rPr lang="en-GB"/>
              <a:t>Click to edit Master title style</a:t>
            </a:r>
            <a:endParaRPr lang="en-US" dirty="0"/>
          </a:p>
        </p:txBody>
      </p:sp>
      <p:sp>
        <p:nvSpPr>
          <p:cNvPr id="7" name="Subtitle 2"/>
          <p:cNvSpPr>
            <a:spLocks noGrp="1"/>
          </p:cNvSpPr>
          <p:nvPr>
            <p:ph type="subTitle" idx="1"/>
          </p:nvPr>
        </p:nvSpPr>
        <p:spPr>
          <a:xfrm>
            <a:off x="914401" y="4366571"/>
            <a:ext cx="7997519" cy="428947"/>
          </a:xfrm>
        </p:spPr>
        <p:txBody>
          <a:bodyPr/>
          <a:lstStyle>
            <a:lvl1pPr marL="0" indent="0" algn="l">
              <a:buNone/>
              <a:defRPr>
                <a:solidFill>
                  <a:schemeClr val="accent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US" dirty="0"/>
          </a:p>
        </p:txBody>
      </p:sp>
      <p:grpSp>
        <p:nvGrpSpPr>
          <p:cNvPr id="8" name="Group 7"/>
          <p:cNvGrpSpPr/>
          <p:nvPr userDrawn="1"/>
        </p:nvGrpSpPr>
        <p:grpSpPr>
          <a:xfrm>
            <a:off x="989656" y="228489"/>
            <a:ext cx="2723841" cy="1050989"/>
            <a:chOff x="742242" y="171366"/>
            <a:chExt cx="2042881" cy="788242"/>
          </a:xfrm>
        </p:grpSpPr>
        <p:sp>
          <p:nvSpPr>
            <p:cNvPr id="9" name="Hexagon 8"/>
            <p:cNvSpPr/>
            <p:nvPr userDrawn="1"/>
          </p:nvSpPr>
          <p:spPr>
            <a:xfrm>
              <a:off x="2421234" y="171366"/>
              <a:ext cx="190243" cy="169122"/>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0" name="Hexagon 9"/>
            <p:cNvSpPr/>
            <p:nvPr userDrawn="1"/>
          </p:nvSpPr>
          <p:spPr>
            <a:xfrm>
              <a:off x="2594880" y="269547"/>
              <a:ext cx="190243" cy="169122"/>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1" name="Hexagon 10"/>
            <p:cNvSpPr/>
            <p:nvPr userDrawn="1"/>
          </p:nvSpPr>
          <p:spPr>
            <a:xfrm>
              <a:off x="2424639" y="371133"/>
              <a:ext cx="190243" cy="169122"/>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2" name="TextBox 11"/>
            <p:cNvSpPr txBox="1"/>
            <p:nvPr userDrawn="1"/>
          </p:nvSpPr>
          <p:spPr>
            <a:xfrm>
              <a:off x="742242" y="313248"/>
              <a:ext cx="1821565" cy="515574"/>
            </a:xfrm>
            <a:prstGeom prst="rect">
              <a:avLst/>
            </a:prstGeom>
            <a:noFill/>
          </p:spPr>
          <p:txBody>
            <a:bodyPr wrap="square" rtlCol="0">
              <a:spAutoFit/>
            </a:bodyPr>
            <a:lstStyle/>
            <a:p>
              <a:pPr defTabSz="609585" fontAlgn="base">
                <a:spcBef>
                  <a:spcPct val="0"/>
                </a:spcBef>
                <a:spcAft>
                  <a:spcPct val="0"/>
                </a:spcAft>
              </a:pPr>
              <a:r>
                <a:rPr lang="en-US" sz="3867" dirty="0">
                  <a:solidFill>
                    <a:srgbClr val="2C2C2C"/>
                  </a:solidFill>
                  <a:ea typeface="ＭＳ Ｐゴシック" charset="0"/>
                  <a:cs typeface="ＭＳ Ｐゴシック" charset="0"/>
                </a:rPr>
                <a:t>Aerohive</a:t>
              </a:r>
              <a:endParaRPr lang="en-US" sz="1067" dirty="0">
                <a:solidFill>
                  <a:srgbClr val="2C2C2C"/>
                </a:solidFill>
                <a:ea typeface="ＭＳ Ｐゴシック" charset="0"/>
                <a:cs typeface="ＭＳ Ｐゴシック" charset="0"/>
              </a:endParaRPr>
            </a:p>
          </p:txBody>
        </p:sp>
        <p:sp>
          <p:nvSpPr>
            <p:cNvPr id="13" name="TextBox 12"/>
            <p:cNvSpPr txBox="1"/>
            <p:nvPr userDrawn="1"/>
          </p:nvSpPr>
          <p:spPr>
            <a:xfrm>
              <a:off x="2359945" y="626496"/>
              <a:ext cx="138274" cy="130757"/>
            </a:xfrm>
            <a:prstGeom prst="rect">
              <a:avLst/>
            </a:prstGeom>
            <a:noFill/>
          </p:spPr>
          <p:txBody>
            <a:bodyPr wrap="square" rtlCol="0">
              <a:spAutoFit/>
            </a:bodyPr>
            <a:lstStyle/>
            <a:p>
              <a:pPr defTabSz="609585" fontAlgn="base">
                <a:spcBef>
                  <a:spcPct val="0"/>
                </a:spcBef>
                <a:spcAft>
                  <a:spcPct val="0"/>
                </a:spcAft>
              </a:pPr>
              <a:r>
                <a:rPr lang="en-US" sz="533" dirty="0">
                  <a:solidFill>
                    <a:srgbClr val="2C2C2C"/>
                  </a:solidFill>
                  <a:ea typeface="ＭＳ Ｐゴシック" charset="0"/>
                  <a:cs typeface="ＭＳ Ｐゴシック" charset="0"/>
                </a:rPr>
                <a:t>®</a:t>
              </a:r>
            </a:p>
          </p:txBody>
        </p:sp>
        <p:sp>
          <p:nvSpPr>
            <p:cNvPr id="14" name="TextBox 13"/>
            <p:cNvSpPr txBox="1"/>
            <p:nvPr userDrawn="1"/>
          </p:nvSpPr>
          <p:spPr>
            <a:xfrm>
              <a:off x="1614620" y="705692"/>
              <a:ext cx="1037544" cy="253916"/>
            </a:xfrm>
            <a:prstGeom prst="rect">
              <a:avLst/>
            </a:prstGeom>
            <a:noFill/>
          </p:spPr>
          <p:txBody>
            <a:bodyPr wrap="none" rtlCol="0">
              <a:spAutoFit/>
            </a:bodyPr>
            <a:lstStyle/>
            <a:p>
              <a:pPr defTabSz="609585" fontAlgn="base">
                <a:spcBef>
                  <a:spcPct val="0"/>
                </a:spcBef>
                <a:spcAft>
                  <a:spcPct val="0"/>
                </a:spcAft>
              </a:pPr>
              <a:r>
                <a:rPr lang="en-US" sz="1600" kern="1000" spc="120" dirty="0">
                  <a:solidFill>
                    <a:srgbClr val="3A3A3A">
                      <a:lumMod val="60000"/>
                      <a:lumOff val="40000"/>
                    </a:srgbClr>
                  </a:solidFill>
                  <a:ea typeface="ＭＳ Ｐゴシック" charset="0"/>
                  <a:cs typeface="ＭＳ Ｐゴシック" charset="0"/>
                </a:rPr>
                <a:t>NETWORKS</a:t>
              </a:r>
            </a:p>
          </p:txBody>
        </p:sp>
      </p:grpSp>
      <p:grpSp>
        <p:nvGrpSpPr>
          <p:cNvPr id="15" name="Group 14"/>
          <p:cNvGrpSpPr/>
          <p:nvPr userDrawn="1"/>
        </p:nvGrpSpPr>
        <p:grpSpPr>
          <a:xfrm>
            <a:off x="9614409" y="53903"/>
            <a:ext cx="2460996" cy="6734859"/>
            <a:chOff x="7210806" y="40427"/>
            <a:chExt cx="1845747" cy="5051144"/>
          </a:xfrm>
        </p:grpSpPr>
        <p:sp>
          <p:nvSpPr>
            <p:cNvPr id="16" name="Hexagon 15"/>
            <p:cNvSpPr/>
            <p:nvPr userDrawn="1"/>
          </p:nvSpPr>
          <p:spPr>
            <a:xfrm>
              <a:off x="7259235" y="40427"/>
              <a:ext cx="947091" cy="811429"/>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7" name="Hexagon 16"/>
            <p:cNvSpPr/>
            <p:nvPr userDrawn="1"/>
          </p:nvSpPr>
          <p:spPr>
            <a:xfrm>
              <a:off x="8287044" y="371133"/>
              <a:ext cx="667269" cy="595460"/>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8" name="Hexagon 17"/>
            <p:cNvSpPr/>
            <p:nvPr userDrawn="1"/>
          </p:nvSpPr>
          <p:spPr>
            <a:xfrm>
              <a:off x="7931884" y="1531141"/>
              <a:ext cx="947091" cy="811429"/>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9" name="Hexagon 18"/>
            <p:cNvSpPr/>
            <p:nvPr userDrawn="1"/>
          </p:nvSpPr>
          <p:spPr>
            <a:xfrm>
              <a:off x="7302285" y="2992190"/>
              <a:ext cx="1124669" cy="974619"/>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0" name="Hexagon 19"/>
            <p:cNvSpPr/>
            <p:nvPr userDrawn="1"/>
          </p:nvSpPr>
          <p:spPr>
            <a:xfrm flipH="1">
              <a:off x="8550722" y="3336615"/>
              <a:ext cx="180096" cy="156068"/>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1" name="Hexagon 20"/>
            <p:cNvSpPr/>
            <p:nvPr userDrawn="1"/>
          </p:nvSpPr>
          <p:spPr>
            <a:xfrm flipH="1">
              <a:off x="7216185" y="4181532"/>
              <a:ext cx="670279" cy="591980"/>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2" name="Hexagon 21"/>
            <p:cNvSpPr/>
            <p:nvPr userDrawn="1"/>
          </p:nvSpPr>
          <p:spPr>
            <a:xfrm>
              <a:off x="7931884" y="4116952"/>
              <a:ext cx="1124669" cy="974619"/>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3" name="Hexagon 22"/>
            <p:cNvSpPr/>
            <p:nvPr userDrawn="1"/>
          </p:nvSpPr>
          <p:spPr>
            <a:xfrm>
              <a:off x="8362377" y="3707948"/>
              <a:ext cx="382762" cy="331695"/>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4" name="Hexagon 23"/>
            <p:cNvSpPr/>
            <p:nvPr userDrawn="1"/>
          </p:nvSpPr>
          <p:spPr>
            <a:xfrm>
              <a:off x="7702835" y="2601773"/>
              <a:ext cx="191382" cy="165848"/>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5" name="Hexagon 24"/>
            <p:cNvSpPr/>
            <p:nvPr userDrawn="1"/>
          </p:nvSpPr>
          <p:spPr>
            <a:xfrm>
              <a:off x="8020325" y="2435925"/>
              <a:ext cx="191382" cy="165848"/>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6" name="Hexagon 25"/>
            <p:cNvSpPr/>
            <p:nvPr userDrawn="1"/>
          </p:nvSpPr>
          <p:spPr>
            <a:xfrm>
              <a:off x="8401215" y="1311140"/>
              <a:ext cx="386281" cy="334744"/>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7" name="Hexagon 26"/>
            <p:cNvSpPr/>
            <p:nvPr userDrawn="1"/>
          </p:nvSpPr>
          <p:spPr>
            <a:xfrm flipH="1">
              <a:off x="7875702" y="4160008"/>
              <a:ext cx="180096" cy="156068"/>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8" name="Hexagon 27"/>
            <p:cNvSpPr/>
            <p:nvPr userDrawn="1"/>
          </p:nvSpPr>
          <p:spPr>
            <a:xfrm flipH="1">
              <a:off x="7210806" y="4025463"/>
              <a:ext cx="339016" cy="293785"/>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9" name="Hexagon 28"/>
            <p:cNvSpPr/>
            <p:nvPr userDrawn="1"/>
          </p:nvSpPr>
          <p:spPr>
            <a:xfrm flipH="1">
              <a:off x="7976512" y="4531343"/>
              <a:ext cx="180096" cy="156068"/>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0" name="Hexagon 29"/>
            <p:cNvSpPr/>
            <p:nvPr userDrawn="1"/>
          </p:nvSpPr>
          <p:spPr>
            <a:xfrm flipH="1">
              <a:off x="8134849" y="2529233"/>
              <a:ext cx="658030" cy="570237"/>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1" name="Hexagon 30"/>
            <p:cNvSpPr/>
            <p:nvPr userDrawn="1"/>
          </p:nvSpPr>
          <p:spPr>
            <a:xfrm flipH="1">
              <a:off x="7850817" y="2703039"/>
              <a:ext cx="383658" cy="332471"/>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2" name="Hexagon 31"/>
            <p:cNvSpPr/>
            <p:nvPr userDrawn="1"/>
          </p:nvSpPr>
          <p:spPr>
            <a:xfrm flipH="1">
              <a:off x="7706368" y="1875495"/>
              <a:ext cx="180096" cy="156068"/>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3" name="Hexagon 32"/>
            <p:cNvSpPr/>
            <p:nvPr userDrawn="1"/>
          </p:nvSpPr>
          <p:spPr>
            <a:xfrm flipH="1">
              <a:off x="7388354" y="1161440"/>
              <a:ext cx="688968" cy="597047"/>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4" name="Hexagon 33"/>
            <p:cNvSpPr/>
            <p:nvPr userDrawn="1"/>
          </p:nvSpPr>
          <p:spPr>
            <a:xfrm>
              <a:off x="7924634" y="1188348"/>
              <a:ext cx="191382" cy="165848"/>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5" name="Hexagon 34"/>
            <p:cNvSpPr/>
            <p:nvPr userDrawn="1"/>
          </p:nvSpPr>
          <p:spPr>
            <a:xfrm flipH="1">
              <a:off x="8539960" y="1045732"/>
              <a:ext cx="180096" cy="156068"/>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6" name="Hexagon 35"/>
            <p:cNvSpPr/>
            <p:nvPr userDrawn="1"/>
          </p:nvSpPr>
          <p:spPr>
            <a:xfrm flipH="1">
              <a:off x="7887191" y="753134"/>
              <a:ext cx="356278" cy="30874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grpSp>
    </p:spTree>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5" name="Rectangle 4"/>
          <p:cNvSpPr/>
          <p:nvPr userDrawn="1"/>
        </p:nvSpPr>
        <p:spPr>
          <a:xfrm>
            <a:off x="1" y="2500660"/>
            <a:ext cx="12192000" cy="2063749"/>
          </a:xfrm>
          <a:prstGeom prst="rect">
            <a:avLst/>
          </a:prstGeom>
          <a:solidFill>
            <a:srgbClr val="3577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a:defRPr/>
            </a:pPr>
            <a:endParaRPr lang="en-US" sz="2400" dirty="0">
              <a:solidFill>
                <a:srgbClr val="FFFFFF"/>
              </a:solidFill>
            </a:endParaRPr>
          </a:p>
        </p:txBody>
      </p:sp>
      <p:sp>
        <p:nvSpPr>
          <p:cNvPr id="6" name="Title 1"/>
          <p:cNvSpPr>
            <a:spLocks noGrp="1"/>
          </p:cNvSpPr>
          <p:nvPr>
            <p:ph type="ctrTitle" hasCustomPrompt="1"/>
          </p:nvPr>
        </p:nvSpPr>
        <p:spPr>
          <a:xfrm>
            <a:off x="914400" y="2808346"/>
            <a:ext cx="8641157" cy="1470025"/>
          </a:xfrm>
        </p:spPr>
        <p:txBody>
          <a:bodyPr anchor="ctr">
            <a:normAutofit/>
          </a:bodyPr>
          <a:lstStyle>
            <a:lvl1pPr algn="ctr">
              <a:lnSpc>
                <a:spcPct val="100000"/>
              </a:lnSpc>
              <a:spcAft>
                <a:spcPts val="800"/>
              </a:spcAft>
              <a:defRPr sz="5333" b="0">
                <a:solidFill>
                  <a:schemeClr val="bg1"/>
                </a:solidFill>
              </a:defRPr>
            </a:lvl1pPr>
          </a:lstStyle>
          <a:p>
            <a:r>
              <a:rPr lang="en-US" dirty="0"/>
              <a:t>Thank you</a:t>
            </a:r>
          </a:p>
        </p:txBody>
      </p:sp>
      <p:grpSp>
        <p:nvGrpSpPr>
          <p:cNvPr id="7" name="Group 6"/>
          <p:cNvGrpSpPr/>
          <p:nvPr userDrawn="1"/>
        </p:nvGrpSpPr>
        <p:grpSpPr>
          <a:xfrm>
            <a:off x="989656" y="228489"/>
            <a:ext cx="2723841" cy="1050989"/>
            <a:chOff x="742242" y="171366"/>
            <a:chExt cx="2042881" cy="788242"/>
          </a:xfrm>
        </p:grpSpPr>
        <p:sp>
          <p:nvSpPr>
            <p:cNvPr id="8" name="Hexagon 7"/>
            <p:cNvSpPr/>
            <p:nvPr userDrawn="1"/>
          </p:nvSpPr>
          <p:spPr>
            <a:xfrm>
              <a:off x="2421234" y="171366"/>
              <a:ext cx="190243" cy="169122"/>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9" name="Hexagon 8"/>
            <p:cNvSpPr/>
            <p:nvPr userDrawn="1"/>
          </p:nvSpPr>
          <p:spPr>
            <a:xfrm>
              <a:off x="2594880" y="269547"/>
              <a:ext cx="190243" cy="169122"/>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0" name="Hexagon 9"/>
            <p:cNvSpPr/>
            <p:nvPr userDrawn="1"/>
          </p:nvSpPr>
          <p:spPr>
            <a:xfrm>
              <a:off x="2424639" y="371133"/>
              <a:ext cx="190243" cy="169122"/>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1" name="TextBox 10"/>
            <p:cNvSpPr txBox="1"/>
            <p:nvPr userDrawn="1"/>
          </p:nvSpPr>
          <p:spPr>
            <a:xfrm>
              <a:off x="742242" y="313248"/>
              <a:ext cx="1821565" cy="515574"/>
            </a:xfrm>
            <a:prstGeom prst="rect">
              <a:avLst/>
            </a:prstGeom>
            <a:noFill/>
          </p:spPr>
          <p:txBody>
            <a:bodyPr wrap="square" rtlCol="0">
              <a:spAutoFit/>
            </a:bodyPr>
            <a:lstStyle/>
            <a:p>
              <a:pPr defTabSz="609585" fontAlgn="base">
                <a:spcBef>
                  <a:spcPct val="0"/>
                </a:spcBef>
                <a:spcAft>
                  <a:spcPct val="0"/>
                </a:spcAft>
              </a:pPr>
              <a:r>
                <a:rPr lang="en-US" sz="3867" dirty="0">
                  <a:solidFill>
                    <a:srgbClr val="2C2C2C"/>
                  </a:solidFill>
                  <a:ea typeface="ＭＳ Ｐゴシック" charset="0"/>
                  <a:cs typeface="ＭＳ Ｐゴシック" charset="0"/>
                </a:rPr>
                <a:t>Aerohive</a:t>
              </a:r>
              <a:endParaRPr lang="en-US" sz="1067" dirty="0">
                <a:solidFill>
                  <a:srgbClr val="2C2C2C"/>
                </a:solidFill>
                <a:ea typeface="ＭＳ Ｐゴシック" charset="0"/>
                <a:cs typeface="ＭＳ Ｐゴシック" charset="0"/>
              </a:endParaRPr>
            </a:p>
          </p:txBody>
        </p:sp>
        <p:sp>
          <p:nvSpPr>
            <p:cNvPr id="12" name="TextBox 11"/>
            <p:cNvSpPr txBox="1"/>
            <p:nvPr userDrawn="1"/>
          </p:nvSpPr>
          <p:spPr>
            <a:xfrm>
              <a:off x="2359945" y="626496"/>
              <a:ext cx="138274" cy="130757"/>
            </a:xfrm>
            <a:prstGeom prst="rect">
              <a:avLst/>
            </a:prstGeom>
            <a:noFill/>
          </p:spPr>
          <p:txBody>
            <a:bodyPr wrap="square" rtlCol="0">
              <a:spAutoFit/>
            </a:bodyPr>
            <a:lstStyle/>
            <a:p>
              <a:pPr defTabSz="609585" fontAlgn="base">
                <a:spcBef>
                  <a:spcPct val="0"/>
                </a:spcBef>
                <a:spcAft>
                  <a:spcPct val="0"/>
                </a:spcAft>
              </a:pPr>
              <a:r>
                <a:rPr lang="en-US" sz="533" dirty="0">
                  <a:solidFill>
                    <a:srgbClr val="2C2C2C"/>
                  </a:solidFill>
                  <a:ea typeface="ＭＳ Ｐゴシック" charset="0"/>
                  <a:cs typeface="ＭＳ Ｐゴシック" charset="0"/>
                </a:rPr>
                <a:t>®</a:t>
              </a:r>
            </a:p>
          </p:txBody>
        </p:sp>
        <p:sp>
          <p:nvSpPr>
            <p:cNvPr id="13" name="TextBox 12"/>
            <p:cNvSpPr txBox="1"/>
            <p:nvPr userDrawn="1"/>
          </p:nvSpPr>
          <p:spPr>
            <a:xfrm>
              <a:off x="1614620" y="705692"/>
              <a:ext cx="1037544" cy="253916"/>
            </a:xfrm>
            <a:prstGeom prst="rect">
              <a:avLst/>
            </a:prstGeom>
            <a:noFill/>
          </p:spPr>
          <p:txBody>
            <a:bodyPr wrap="none" rtlCol="0">
              <a:spAutoFit/>
            </a:bodyPr>
            <a:lstStyle/>
            <a:p>
              <a:pPr defTabSz="609585" fontAlgn="base">
                <a:spcBef>
                  <a:spcPct val="0"/>
                </a:spcBef>
                <a:spcAft>
                  <a:spcPct val="0"/>
                </a:spcAft>
              </a:pPr>
              <a:r>
                <a:rPr lang="en-US" sz="1600" kern="1000" spc="120" dirty="0">
                  <a:solidFill>
                    <a:srgbClr val="3A3A3A">
                      <a:lumMod val="60000"/>
                      <a:lumOff val="40000"/>
                    </a:srgbClr>
                  </a:solidFill>
                  <a:ea typeface="ＭＳ Ｐゴシック" charset="0"/>
                  <a:cs typeface="ＭＳ Ｐゴシック" charset="0"/>
                </a:rPr>
                <a:t>NETWORKS</a:t>
              </a:r>
            </a:p>
          </p:txBody>
        </p:sp>
      </p:grpSp>
      <p:grpSp>
        <p:nvGrpSpPr>
          <p:cNvPr id="14" name="Group 13"/>
          <p:cNvGrpSpPr/>
          <p:nvPr userDrawn="1"/>
        </p:nvGrpSpPr>
        <p:grpSpPr>
          <a:xfrm>
            <a:off x="9614409" y="53903"/>
            <a:ext cx="2460996" cy="6734859"/>
            <a:chOff x="7210806" y="40427"/>
            <a:chExt cx="1845747" cy="5051144"/>
          </a:xfrm>
        </p:grpSpPr>
        <p:sp>
          <p:nvSpPr>
            <p:cNvPr id="15" name="Hexagon 14"/>
            <p:cNvSpPr/>
            <p:nvPr userDrawn="1"/>
          </p:nvSpPr>
          <p:spPr>
            <a:xfrm>
              <a:off x="7259235" y="40427"/>
              <a:ext cx="947091" cy="811429"/>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6" name="Hexagon 15"/>
            <p:cNvSpPr/>
            <p:nvPr userDrawn="1"/>
          </p:nvSpPr>
          <p:spPr>
            <a:xfrm>
              <a:off x="8287044" y="371133"/>
              <a:ext cx="667269" cy="595460"/>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7" name="Hexagon 16"/>
            <p:cNvSpPr/>
            <p:nvPr userDrawn="1"/>
          </p:nvSpPr>
          <p:spPr>
            <a:xfrm>
              <a:off x="7931884" y="1531141"/>
              <a:ext cx="947091" cy="811429"/>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8" name="Hexagon 17"/>
            <p:cNvSpPr/>
            <p:nvPr userDrawn="1"/>
          </p:nvSpPr>
          <p:spPr>
            <a:xfrm>
              <a:off x="7302285" y="2992190"/>
              <a:ext cx="1124669" cy="974619"/>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9" name="Hexagon 18"/>
            <p:cNvSpPr/>
            <p:nvPr userDrawn="1"/>
          </p:nvSpPr>
          <p:spPr>
            <a:xfrm flipH="1">
              <a:off x="8550722" y="3336615"/>
              <a:ext cx="180096" cy="156068"/>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0" name="Hexagon 19"/>
            <p:cNvSpPr/>
            <p:nvPr userDrawn="1"/>
          </p:nvSpPr>
          <p:spPr>
            <a:xfrm flipH="1">
              <a:off x="7216185" y="4181532"/>
              <a:ext cx="670279" cy="591980"/>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1" name="Hexagon 20"/>
            <p:cNvSpPr/>
            <p:nvPr userDrawn="1"/>
          </p:nvSpPr>
          <p:spPr>
            <a:xfrm>
              <a:off x="7931884" y="4116952"/>
              <a:ext cx="1124669" cy="974619"/>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2" name="Hexagon 21"/>
            <p:cNvSpPr/>
            <p:nvPr userDrawn="1"/>
          </p:nvSpPr>
          <p:spPr>
            <a:xfrm>
              <a:off x="8362377" y="3707948"/>
              <a:ext cx="382762" cy="331695"/>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3" name="Hexagon 22"/>
            <p:cNvSpPr/>
            <p:nvPr userDrawn="1"/>
          </p:nvSpPr>
          <p:spPr>
            <a:xfrm>
              <a:off x="7702835" y="2601773"/>
              <a:ext cx="191382" cy="165848"/>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4" name="Hexagon 23"/>
            <p:cNvSpPr/>
            <p:nvPr userDrawn="1"/>
          </p:nvSpPr>
          <p:spPr>
            <a:xfrm>
              <a:off x="8020325" y="2435925"/>
              <a:ext cx="191382" cy="165848"/>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5" name="Hexagon 24"/>
            <p:cNvSpPr/>
            <p:nvPr userDrawn="1"/>
          </p:nvSpPr>
          <p:spPr>
            <a:xfrm>
              <a:off x="8401215" y="1311140"/>
              <a:ext cx="386281" cy="334744"/>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6" name="Hexagon 25"/>
            <p:cNvSpPr/>
            <p:nvPr userDrawn="1"/>
          </p:nvSpPr>
          <p:spPr>
            <a:xfrm flipH="1">
              <a:off x="7875702" y="4160008"/>
              <a:ext cx="180096" cy="156068"/>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7" name="Hexagon 26"/>
            <p:cNvSpPr/>
            <p:nvPr userDrawn="1"/>
          </p:nvSpPr>
          <p:spPr>
            <a:xfrm flipH="1">
              <a:off x="7210806" y="4025463"/>
              <a:ext cx="339016" cy="293785"/>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8" name="Hexagon 27"/>
            <p:cNvSpPr/>
            <p:nvPr userDrawn="1"/>
          </p:nvSpPr>
          <p:spPr>
            <a:xfrm flipH="1">
              <a:off x="7976512" y="4531343"/>
              <a:ext cx="180096" cy="156068"/>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9" name="Hexagon 28"/>
            <p:cNvSpPr/>
            <p:nvPr userDrawn="1"/>
          </p:nvSpPr>
          <p:spPr>
            <a:xfrm flipH="1">
              <a:off x="8134849" y="2529233"/>
              <a:ext cx="658030" cy="570237"/>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0" name="Hexagon 29"/>
            <p:cNvSpPr/>
            <p:nvPr userDrawn="1"/>
          </p:nvSpPr>
          <p:spPr>
            <a:xfrm flipH="1">
              <a:off x="7850817" y="2703039"/>
              <a:ext cx="383658" cy="332471"/>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1" name="Hexagon 30"/>
            <p:cNvSpPr/>
            <p:nvPr userDrawn="1"/>
          </p:nvSpPr>
          <p:spPr>
            <a:xfrm flipH="1">
              <a:off x="7706368" y="1875495"/>
              <a:ext cx="180096" cy="156068"/>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2" name="Hexagon 31"/>
            <p:cNvSpPr/>
            <p:nvPr userDrawn="1"/>
          </p:nvSpPr>
          <p:spPr>
            <a:xfrm flipH="1">
              <a:off x="7388354" y="1161440"/>
              <a:ext cx="688968" cy="597047"/>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3" name="Hexagon 32"/>
            <p:cNvSpPr/>
            <p:nvPr userDrawn="1"/>
          </p:nvSpPr>
          <p:spPr>
            <a:xfrm>
              <a:off x="7924634" y="1188348"/>
              <a:ext cx="191382" cy="165848"/>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4" name="Hexagon 33"/>
            <p:cNvSpPr/>
            <p:nvPr userDrawn="1"/>
          </p:nvSpPr>
          <p:spPr>
            <a:xfrm flipH="1">
              <a:off x="8539960" y="1045732"/>
              <a:ext cx="180096" cy="156068"/>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5" name="Hexagon 34"/>
            <p:cNvSpPr/>
            <p:nvPr userDrawn="1"/>
          </p:nvSpPr>
          <p:spPr>
            <a:xfrm flipH="1">
              <a:off x="7887191" y="753134"/>
              <a:ext cx="356278" cy="30874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grpSp>
    </p:spTree>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a:off x="1" y="1612547"/>
            <a:ext cx="12192000" cy="2063749"/>
          </a:xfrm>
          <a:prstGeom prst="rect">
            <a:avLst/>
          </a:prstGeom>
          <a:solidFill>
            <a:srgbClr val="3577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a:defRPr/>
            </a:pPr>
            <a:endParaRPr lang="en-US" sz="2400" dirty="0">
              <a:solidFill>
                <a:srgbClr val="FFFFFF"/>
              </a:solidFill>
            </a:endParaRPr>
          </a:p>
        </p:txBody>
      </p:sp>
      <p:sp>
        <p:nvSpPr>
          <p:cNvPr id="6" name="Title 1"/>
          <p:cNvSpPr>
            <a:spLocks noGrp="1"/>
          </p:cNvSpPr>
          <p:nvPr>
            <p:ph type="ctrTitle"/>
          </p:nvPr>
        </p:nvSpPr>
        <p:spPr>
          <a:xfrm>
            <a:off x="914400" y="1920233"/>
            <a:ext cx="8641157" cy="1470025"/>
          </a:xfrm>
        </p:spPr>
        <p:txBody>
          <a:bodyPr anchor="ctr"/>
          <a:lstStyle>
            <a:lvl1pPr>
              <a:lnSpc>
                <a:spcPct val="100000"/>
              </a:lnSpc>
              <a:spcAft>
                <a:spcPts val="800"/>
              </a:spcAft>
              <a:defRPr b="0">
                <a:solidFill>
                  <a:schemeClr val="bg1"/>
                </a:solidFill>
              </a:defRPr>
            </a:lvl1pPr>
          </a:lstStyle>
          <a:p>
            <a:r>
              <a:rPr lang="en-US" dirty="0"/>
              <a:t>Click to edit Master title style</a:t>
            </a:r>
          </a:p>
        </p:txBody>
      </p:sp>
      <p:sp>
        <p:nvSpPr>
          <p:cNvPr id="7" name="Subtitle 2"/>
          <p:cNvSpPr>
            <a:spLocks noGrp="1"/>
          </p:cNvSpPr>
          <p:nvPr>
            <p:ph type="subTitle" idx="1"/>
          </p:nvPr>
        </p:nvSpPr>
        <p:spPr>
          <a:xfrm>
            <a:off x="914401" y="3768917"/>
            <a:ext cx="7997519" cy="428947"/>
          </a:xfrm>
        </p:spPr>
        <p:txBody>
          <a:bodyPr/>
          <a:lstStyle>
            <a:lvl1pPr marL="0" indent="0" algn="l">
              <a:buNone/>
              <a:defRPr>
                <a:solidFill>
                  <a:schemeClr val="accent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grpSp>
        <p:nvGrpSpPr>
          <p:cNvPr id="8" name="Group 7"/>
          <p:cNvGrpSpPr/>
          <p:nvPr userDrawn="1"/>
        </p:nvGrpSpPr>
        <p:grpSpPr>
          <a:xfrm>
            <a:off x="989656" y="228489"/>
            <a:ext cx="2723841" cy="1050989"/>
            <a:chOff x="742242" y="171366"/>
            <a:chExt cx="2042881" cy="788242"/>
          </a:xfrm>
        </p:grpSpPr>
        <p:sp>
          <p:nvSpPr>
            <p:cNvPr id="9" name="Hexagon 8"/>
            <p:cNvSpPr/>
            <p:nvPr userDrawn="1"/>
          </p:nvSpPr>
          <p:spPr>
            <a:xfrm>
              <a:off x="2421234" y="171366"/>
              <a:ext cx="190243" cy="169122"/>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0" name="Hexagon 9"/>
            <p:cNvSpPr/>
            <p:nvPr userDrawn="1"/>
          </p:nvSpPr>
          <p:spPr>
            <a:xfrm>
              <a:off x="2594880" y="269547"/>
              <a:ext cx="190243" cy="169122"/>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1" name="Hexagon 10"/>
            <p:cNvSpPr/>
            <p:nvPr userDrawn="1"/>
          </p:nvSpPr>
          <p:spPr>
            <a:xfrm>
              <a:off x="2424639" y="371133"/>
              <a:ext cx="190243" cy="169122"/>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2" name="TextBox 11"/>
            <p:cNvSpPr txBox="1"/>
            <p:nvPr userDrawn="1"/>
          </p:nvSpPr>
          <p:spPr>
            <a:xfrm>
              <a:off x="742242" y="313248"/>
              <a:ext cx="1821565" cy="515574"/>
            </a:xfrm>
            <a:prstGeom prst="rect">
              <a:avLst/>
            </a:prstGeom>
            <a:noFill/>
          </p:spPr>
          <p:txBody>
            <a:bodyPr wrap="square" rtlCol="0">
              <a:spAutoFit/>
            </a:bodyPr>
            <a:lstStyle/>
            <a:p>
              <a:pPr defTabSz="609585" fontAlgn="base">
                <a:spcBef>
                  <a:spcPct val="0"/>
                </a:spcBef>
                <a:spcAft>
                  <a:spcPct val="0"/>
                </a:spcAft>
              </a:pPr>
              <a:r>
                <a:rPr lang="en-US" sz="3867" dirty="0">
                  <a:solidFill>
                    <a:srgbClr val="2C2C2C"/>
                  </a:solidFill>
                  <a:ea typeface="ＭＳ Ｐゴシック" charset="0"/>
                </a:rPr>
                <a:t>Aerohive</a:t>
              </a:r>
              <a:endParaRPr lang="en-US" sz="1067" dirty="0">
                <a:solidFill>
                  <a:srgbClr val="2C2C2C"/>
                </a:solidFill>
                <a:ea typeface="ＭＳ Ｐゴシック" charset="0"/>
              </a:endParaRPr>
            </a:p>
          </p:txBody>
        </p:sp>
        <p:sp>
          <p:nvSpPr>
            <p:cNvPr id="13" name="TextBox 12"/>
            <p:cNvSpPr txBox="1"/>
            <p:nvPr userDrawn="1"/>
          </p:nvSpPr>
          <p:spPr>
            <a:xfrm>
              <a:off x="2359945" y="626496"/>
              <a:ext cx="138274" cy="130757"/>
            </a:xfrm>
            <a:prstGeom prst="rect">
              <a:avLst/>
            </a:prstGeom>
            <a:noFill/>
          </p:spPr>
          <p:txBody>
            <a:bodyPr wrap="square" rtlCol="0">
              <a:spAutoFit/>
            </a:bodyPr>
            <a:lstStyle/>
            <a:p>
              <a:pPr defTabSz="609585" fontAlgn="base">
                <a:spcBef>
                  <a:spcPct val="0"/>
                </a:spcBef>
                <a:spcAft>
                  <a:spcPct val="0"/>
                </a:spcAft>
              </a:pPr>
              <a:r>
                <a:rPr lang="en-US" sz="533" dirty="0">
                  <a:solidFill>
                    <a:srgbClr val="2C2C2C"/>
                  </a:solidFill>
                  <a:ea typeface="ＭＳ Ｐゴシック" charset="0"/>
                </a:rPr>
                <a:t>®</a:t>
              </a:r>
            </a:p>
          </p:txBody>
        </p:sp>
        <p:sp>
          <p:nvSpPr>
            <p:cNvPr id="14" name="TextBox 13"/>
            <p:cNvSpPr txBox="1"/>
            <p:nvPr userDrawn="1"/>
          </p:nvSpPr>
          <p:spPr>
            <a:xfrm>
              <a:off x="1614620" y="705692"/>
              <a:ext cx="1037544" cy="253916"/>
            </a:xfrm>
            <a:prstGeom prst="rect">
              <a:avLst/>
            </a:prstGeom>
            <a:noFill/>
          </p:spPr>
          <p:txBody>
            <a:bodyPr wrap="none" rtlCol="0">
              <a:spAutoFit/>
            </a:bodyPr>
            <a:lstStyle/>
            <a:p>
              <a:pPr defTabSz="609585" fontAlgn="base">
                <a:spcBef>
                  <a:spcPct val="0"/>
                </a:spcBef>
                <a:spcAft>
                  <a:spcPct val="0"/>
                </a:spcAft>
              </a:pPr>
              <a:r>
                <a:rPr lang="en-US" sz="1600" kern="1000" spc="120" dirty="0">
                  <a:solidFill>
                    <a:srgbClr val="3A3A3A">
                      <a:lumMod val="60000"/>
                      <a:lumOff val="40000"/>
                    </a:srgbClr>
                  </a:solidFill>
                  <a:ea typeface="ＭＳ Ｐゴシック" charset="0"/>
                </a:rPr>
                <a:t>NETWORKS</a:t>
              </a:r>
            </a:p>
          </p:txBody>
        </p:sp>
      </p:grpSp>
      <p:grpSp>
        <p:nvGrpSpPr>
          <p:cNvPr id="15" name="Group 14"/>
          <p:cNvGrpSpPr/>
          <p:nvPr userDrawn="1"/>
        </p:nvGrpSpPr>
        <p:grpSpPr>
          <a:xfrm>
            <a:off x="9614409" y="53903"/>
            <a:ext cx="2460996" cy="6734859"/>
            <a:chOff x="7210806" y="40427"/>
            <a:chExt cx="1845747" cy="5051144"/>
          </a:xfrm>
        </p:grpSpPr>
        <p:sp>
          <p:nvSpPr>
            <p:cNvPr id="16" name="Hexagon 15"/>
            <p:cNvSpPr/>
            <p:nvPr userDrawn="1"/>
          </p:nvSpPr>
          <p:spPr>
            <a:xfrm>
              <a:off x="7259235" y="40427"/>
              <a:ext cx="947091" cy="811429"/>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7" name="Hexagon 16"/>
            <p:cNvSpPr/>
            <p:nvPr userDrawn="1"/>
          </p:nvSpPr>
          <p:spPr>
            <a:xfrm>
              <a:off x="8287044" y="371133"/>
              <a:ext cx="667269" cy="595460"/>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8" name="Hexagon 17"/>
            <p:cNvSpPr/>
            <p:nvPr userDrawn="1"/>
          </p:nvSpPr>
          <p:spPr>
            <a:xfrm>
              <a:off x="7931884" y="1531141"/>
              <a:ext cx="947091" cy="811429"/>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9" name="Hexagon 18"/>
            <p:cNvSpPr/>
            <p:nvPr userDrawn="1"/>
          </p:nvSpPr>
          <p:spPr>
            <a:xfrm>
              <a:off x="7302285" y="2992190"/>
              <a:ext cx="1124669" cy="974619"/>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0" name="Hexagon 19"/>
            <p:cNvSpPr/>
            <p:nvPr userDrawn="1"/>
          </p:nvSpPr>
          <p:spPr>
            <a:xfrm flipH="1">
              <a:off x="8550722" y="3336615"/>
              <a:ext cx="180096" cy="156068"/>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1" name="Hexagon 20"/>
            <p:cNvSpPr/>
            <p:nvPr userDrawn="1"/>
          </p:nvSpPr>
          <p:spPr>
            <a:xfrm flipH="1">
              <a:off x="7216185" y="4181532"/>
              <a:ext cx="670279" cy="591980"/>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2" name="Hexagon 21"/>
            <p:cNvSpPr/>
            <p:nvPr userDrawn="1"/>
          </p:nvSpPr>
          <p:spPr>
            <a:xfrm>
              <a:off x="7931884" y="4116952"/>
              <a:ext cx="1124669" cy="974619"/>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3" name="Hexagon 22"/>
            <p:cNvSpPr/>
            <p:nvPr userDrawn="1"/>
          </p:nvSpPr>
          <p:spPr>
            <a:xfrm>
              <a:off x="8362377" y="3707948"/>
              <a:ext cx="382762" cy="331695"/>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4" name="Hexagon 23"/>
            <p:cNvSpPr/>
            <p:nvPr userDrawn="1"/>
          </p:nvSpPr>
          <p:spPr>
            <a:xfrm>
              <a:off x="7702835" y="2601773"/>
              <a:ext cx="191382" cy="165848"/>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5" name="Hexagon 24"/>
            <p:cNvSpPr/>
            <p:nvPr userDrawn="1"/>
          </p:nvSpPr>
          <p:spPr>
            <a:xfrm>
              <a:off x="8020325" y="2435925"/>
              <a:ext cx="191382" cy="165848"/>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6" name="Hexagon 25"/>
            <p:cNvSpPr/>
            <p:nvPr userDrawn="1"/>
          </p:nvSpPr>
          <p:spPr>
            <a:xfrm>
              <a:off x="8401215" y="1311140"/>
              <a:ext cx="386281" cy="334744"/>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7" name="Hexagon 26"/>
            <p:cNvSpPr/>
            <p:nvPr userDrawn="1"/>
          </p:nvSpPr>
          <p:spPr>
            <a:xfrm flipH="1">
              <a:off x="7875702" y="4160008"/>
              <a:ext cx="180096" cy="156068"/>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8" name="Hexagon 27"/>
            <p:cNvSpPr/>
            <p:nvPr userDrawn="1"/>
          </p:nvSpPr>
          <p:spPr>
            <a:xfrm flipH="1">
              <a:off x="7210806" y="4025463"/>
              <a:ext cx="339016" cy="293785"/>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9" name="Hexagon 28"/>
            <p:cNvSpPr/>
            <p:nvPr userDrawn="1"/>
          </p:nvSpPr>
          <p:spPr>
            <a:xfrm flipH="1">
              <a:off x="7976512" y="4531343"/>
              <a:ext cx="180096" cy="156068"/>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0" name="Hexagon 29"/>
            <p:cNvSpPr/>
            <p:nvPr userDrawn="1"/>
          </p:nvSpPr>
          <p:spPr>
            <a:xfrm flipH="1">
              <a:off x="8134849" y="2529233"/>
              <a:ext cx="658030" cy="570237"/>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1" name="Hexagon 30"/>
            <p:cNvSpPr/>
            <p:nvPr userDrawn="1"/>
          </p:nvSpPr>
          <p:spPr>
            <a:xfrm flipH="1">
              <a:off x="7850817" y="2703039"/>
              <a:ext cx="383658" cy="332471"/>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2" name="Hexagon 31"/>
            <p:cNvSpPr/>
            <p:nvPr userDrawn="1"/>
          </p:nvSpPr>
          <p:spPr>
            <a:xfrm flipH="1">
              <a:off x="7706368" y="1875495"/>
              <a:ext cx="180096" cy="156068"/>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3" name="Hexagon 32"/>
            <p:cNvSpPr/>
            <p:nvPr userDrawn="1"/>
          </p:nvSpPr>
          <p:spPr>
            <a:xfrm flipH="1">
              <a:off x="7388354" y="1161440"/>
              <a:ext cx="688968" cy="597047"/>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4" name="Hexagon 33"/>
            <p:cNvSpPr/>
            <p:nvPr userDrawn="1"/>
          </p:nvSpPr>
          <p:spPr>
            <a:xfrm>
              <a:off x="7924634" y="1188348"/>
              <a:ext cx="191382" cy="165848"/>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5" name="Hexagon 34"/>
            <p:cNvSpPr/>
            <p:nvPr userDrawn="1"/>
          </p:nvSpPr>
          <p:spPr>
            <a:xfrm flipH="1">
              <a:off x="8539960" y="1045732"/>
              <a:ext cx="180096" cy="156068"/>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6" name="Hexagon 35"/>
            <p:cNvSpPr/>
            <p:nvPr userDrawn="1"/>
          </p:nvSpPr>
          <p:spPr>
            <a:xfrm flipH="1">
              <a:off x="7887191" y="753134"/>
              <a:ext cx="356278" cy="30874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grpSp>
    </p:spTree>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descr="AH-Logo_2015.pd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0031" y="6097504"/>
            <a:ext cx="1416373" cy="760496"/>
          </a:xfrm>
          <a:prstGeom prst="rect">
            <a:avLst/>
          </a:prstGeom>
        </p:spPr>
      </p:pic>
      <p:grpSp>
        <p:nvGrpSpPr>
          <p:cNvPr id="85" name="Group 84"/>
          <p:cNvGrpSpPr/>
          <p:nvPr userDrawn="1"/>
        </p:nvGrpSpPr>
        <p:grpSpPr>
          <a:xfrm>
            <a:off x="10621210" y="99676"/>
            <a:ext cx="1510868" cy="6040808"/>
            <a:chOff x="7941599" y="92985"/>
            <a:chExt cx="1133151" cy="4530606"/>
          </a:xfrm>
        </p:grpSpPr>
        <p:sp>
          <p:nvSpPr>
            <p:cNvPr id="39" name="Hexagon 38"/>
            <p:cNvSpPr/>
            <p:nvPr userDrawn="1"/>
          </p:nvSpPr>
          <p:spPr>
            <a:xfrm>
              <a:off x="8061505" y="176469"/>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41" name="Hexagon 40"/>
            <p:cNvSpPr/>
            <p:nvPr userDrawn="1"/>
          </p:nvSpPr>
          <p:spPr>
            <a:xfrm>
              <a:off x="8433509" y="960748"/>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42" name="Hexagon 41"/>
            <p:cNvSpPr/>
            <p:nvPr userDrawn="1"/>
          </p:nvSpPr>
          <p:spPr>
            <a:xfrm>
              <a:off x="7941599" y="4053195"/>
              <a:ext cx="603725" cy="523178"/>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54" name="Hexagon 53"/>
            <p:cNvSpPr/>
            <p:nvPr userDrawn="1"/>
          </p:nvSpPr>
          <p:spPr>
            <a:xfrm flipH="1">
              <a:off x="8678688" y="92985"/>
              <a:ext cx="213983" cy="18543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62" name="Hexagon 61"/>
            <p:cNvSpPr/>
            <p:nvPr userDrawn="1"/>
          </p:nvSpPr>
          <p:spPr>
            <a:xfrm>
              <a:off x="8384197" y="3294624"/>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63" name="Hexagon 62"/>
            <p:cNvSpPr/>
            <p:nvPr userDrawn="1"/>
          </p:nvSpPr>
          <p:spPr>
            <a:xfrm>
              <a:off x="8080601" y="1773493"/>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65" name="Hexagon 64"/>
            <p:cNvSpPr/>
            <p:nvPr userDrawn="1"/>
          </p:nvSpPr>
          <p:spPr>
            <a:xfrm flipH="1">
              <a:off x="8783210" y="1773493"/>
              <a:ext cx="291540" cy="25264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66" name="Hexagon 65"/>
            <p:cNvSpPr/>
            <p:nvPr userDrawn="1"/>
          </p:nvSpPr>
          <p:spPr>
            <a:xfrm flipH="1">
              <a:off x="8080601" y="3168302"/>
              <a:ext cx="291540" cy="25264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67" name="Hexagon 66"/>
            <p:cNvSpPr/>
            <p:nvPr userDrawn="1"/>
          </p:nvSpPr>
          <p:spPr>
            <a:xfrm flipH="1">
              <a:off x="8614030" y="4005742"/>
              <a:ext cx="291540" cy="25264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68" name="Hexagon 67"/>
            <p:cNvSpPr/>
            <p:nvPr userDrawn="1"/>
          </p:nvSpPr>
          <p:spPr>
            <a:xfrm flipH="1">
              <a:off x="8325372" y="994043"/>
              <a:ext cx="213983" cy="18543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69" name="Hexagon 68"/>
            <p:cNvSpPr/>
            <p:nvPr userDrawn="1"/>
          </p:nvSpPr>
          <p:spPr>
            <a:xfrm>
              <a:off x="8466186" y="2488497"/>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70" name="Hexagon 69"/>
            <p:cNvSpPr/>
            <p:nvPr userDrawn="1"/>
          </p:nvSpPr>
          <p:spPr>
            <a:xfrm flipH="1">
              <a:off x="8800065" y="455649"/>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71" name="Hexagon 70"/>
            <p:cNvSpPr/>
            <p:nvPr userDrawn="1"/>
          </p:nvSpPr>
          <p:spPr>
            <a:xfrm flipH="1">
              <a:off x="8221075" y="1471808"/>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72" name="Hexagon 71"/>
            <p:cNvSpPr/>
            <p:nvPr userDrawn="1"/>
          </p:nvSpPr>
          <p:spPr>
            <a:xfrm flipH="1">
              <a:off x="8828218" y="2908816"/>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73" name="Hexagon 72"/>
            <p:cNvSpPr/>
            <p:nvPr userDrawn="1"/>
          </p:nvSpPr>
          <p:spPr>
            <a:xfrm flipH="1">
              <a:off x="8260995" y="3781975"/>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74" name="Hexagon 73"/>
            <p:cNvSpPr/>
            <p:nvPr userDrawn="1"/>
          </p:nvSpPr>
          <p:spPr>
            <a:xfrm flipH="1">
              <a:off x="8356157" y="3092006"/>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75" name="Hexagon 74"/>
            <p:cNvSpPr/>
            <p:nvPr userDrawn="1"/>
          </p:nvSpPr>
          <p:spPr>
            <a:xfrm>
              <a:off x="8574417" y="675305"/>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76" name="Hexagon 75"/>
            <p:cNvSpPr/>
            <p:nvPr userDrawn="1"/>
          </p:nvSpPr>
          <p:spPr>
            <a:xfrm>
              <a:off x="8699742" y="1605872"/>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77" name="Hexagon 76"/>
            <p:cNvSpPr/>
            <p:nvPr userDrawn="1"/>
          </p:nvSpPr>
          <p:spPr>
            <a:xfrm>
              <a:off x="8254792" y="2394061"/>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78" name="Hexagon 77"/>
            <p:cNvSpPr/>
            <p:nvPr userDrawn="1"/>
          </p:nvSpPr>
          <p:spPr>
            <a:xfrm>
              <a:off x="8828218" y="4005977"/>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79" name="Hexagon 78"/>
            <p:cNvSpPr/>
            <p:nvPr userDrawn="1"/>
          </p:nvSpPr>
          <p:spPr>
            <a:xfrm>
              <a:off x="8524980" y="4529155"/>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80" name="Hexagon 79"/>
            <p:cNvSpPr/>
            <p:nvPr userDrawn="1"/>
          </p:nvSpPr>
          <p:spPr>
            <a:xfrm>
              <a:off x="8231225" y="3734757"/>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81" name="Hexagon 80"/>
            <p:cNvSpPr/>
            <p:nvPr userDrawn="1"/>
          </p:nvSpPr>
          <p:spPr>
            <a:xfrm>
              <a:off x="8222516" y="3042880"/>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82" name="Hexagon 81"/>
            <p:cNvSpPr/>
            <p:nvPr userDrawn="1"/>
          </p:nvSpPr>
          <p:spPr>
            <a:xfrm>
              <a:off x="8750602" y="2213626"/>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83" name="Hexagon 82"/>
            <p:cNvSpPr/>
            <p:nvPr userDrawn="1"/>
          </p:nvSpPr>
          <p:spPr>
            <a:xfrm flipH="1">
              <a:off x="8221075" y="2631425"/>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84" name="Hexagon 83"/>
            <p:cNvSpPr/>
            <p:nvPr userDrawn="1"/>
          </p:nvSpPr>
          <p:spPr>
            <a:xfrm flipH="1">
              <a:off x="8879173" y="796127"/>
              <a:ext cx="90251" cy="78210"/>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grpSp>
      <p:sp>
        <p:nvSpPr>
          <p:cNvPr id="2" name="Title 1"/>
          <p:cNvSpPr>
            <a:spLocks noGrp="1"/>
          </p:cNvSpPr>
          <p:nvPr>
            <p:ph type="title"/>
          </p:nvPr>
        </p:nvSpPr>
        <p:spPr>
          <a:xfrm>
            <a:off x="609600" y="123980"/>
            <a:ext cx="10969923" cy="1143000"/>
          </a:xfrm>
        </p:spPr>
        <p:txBody>
          <a:bodyPr/>
          <a:lstStyle>
            <a:lvl1pPr>
              <a:defRPr/>
            </a:lvl1pPr>
          </a:lstStyle>
          <a:p>
            <a:r>
              <a:rPr lang="en-US" dirty="0"/>
              <a:t>Click to edit Master title style</a:t>
            </a:r>
          </a:p>
        </p:txBody>
      </p:sp>
      <p:sp>
        <p:nvSpPr>
          <p:cNvPr id="3" name="Content Placeholder 2"/>
          <p:cNvSpPr>
            <a:spLocks noGrp="1"/>
          </p:cNvSpPr>
          <p:nvPr>
            <p:ph idx="1" hasCustomPrompt="1"/>
          </p:nvPr>
        </p:nvSpPr>
        <p:spPr>
          <a:xfrm>
            <a:off x="609600" y="1449014"/>
            <a:ext cx="10969923" cy="4749455"/>
          </a:xfrm>
        </p:spPr>
        <p:txBody>
          <a:bodyPr/>
          <a:lstStyle>
            <a:lvl2pPr marL="611702" indent="-319609">
              <a:lnSpc>
                <a:spcPct val="90000"/>
              </a:lnSpc>
              <a:defRPr/>
            </a:lvl2pPr>
            <a:lvl3pPr marL="833946" indent="-222245">
              <a:lnSpc>
                <a:spcPct val="90000"/>
              </a:lnSpc>
              <a:buFont typeface="Lucida Grande"/>
              <a:buChar char="­"/>
              <a:defRPr sz="2400"/>
            </a:lvl3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lvl1pPr>
              <a:defRPr sz="1333"/>
            </a:lvl1pPr>
          </a:lstStyle>
          <a:p>
            <a:r>
              <a:rPr lang="en-US" dirty="0">
                <a:solidFill>
                  <a:srgbClr val="BFBFBF"/>
                </a:solidFill>
              </a:rPr>
              <a:t>©2016 Aerohive Networks Confidential </a:t>
            </a:r>
          </a:p>
        </p:txBody>
      </p:sp>
      <p:sp>
        <p:nvSpPr>
          <p:cNvPr id="6" name="Slide Number Placeholder 5"/>
          <p:cNvSpPr>
            <a:spLocks noGrp="1"/>
          </p:cNvSpPr>
          <p:nvPr>
            <p:ph type="sldNum" sz="quarter" idx="12"/>
          </p:nvPr>
        </p:nvSpPr>
        <p:spPr/>
        <p:txBody>
          <a:bodyPr/>
          <a:lstStyle/>
          <a:p>
            <a:fld id="{EEDC9DD2-D670-044B-B8EE-3E3AFC2EEB9B}" type="slidenum">
              <a:rPr lang="en-US" smtClean="0">
                <a:solidFill>
                  <a:srgbClr val="3878A9">
                    <a:tint val="75000"/>
                  </a:srgbClr>
                </a:solidFill>
              </a:rPr>
              <a:pPr/>
              <a:t>‹#›</a:t>
            </a:fld>
            <a:endParaRPr lang="en-US" dirty="0">
              <a:solidFill>
                <a:srgbClr val="3878A9">
                  <a:tint val="75000"/>
                </a:srgbClr>
              </a:solidFill>
            </a:endParaRPr>
          </a:p>
        </p:txBody>
      </p:sp>
    </p:spTree>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with Bar">
    <p:spTree>
      <p:nvGrpSpPr>
        <p:cNvPr id="1" name=""/>
        <p:cNvGrpSpPr/>
        <p:nvPr/>
      </p:nvGrpSpPr>
      <p:grpSpPr>
        <a:xfrm>
          <a:off x="0" y="0"/>
          <a:ext cx="0" cy="0"/>
          <a:chOff x="0" y="0"/>
          <a:chExt cx="0" cy="0"/>
        </a:xfrm>
      </p:grpSpPr>
      <p:sp>
        <p:nvSpPr>
          <p:cNvPr id="5" name="Rectangle 4"/>
          <p:cNvSpPr/>
          <p:nvPr userDrawn="1"/>
        </p:nvSpPr>
        <p:spPr>
          <a:xfrm>
            <a:off x="0" y="1"/>
            <a:ext cx="12192000" cy="1433983"/>
          </a:xfrm>
          <a:prstGeom prst="rect">
            <a:avLst/>
          </a:prstGeom>
          <a:solidFill>
            <a:srgbClr val="3878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grpSp>
        <p:nvGrpSpPr>
          <p:cNvPr id="6" name="Group 5"/>
          <p:cNvGrpSpPr/>
          <p:nvPr userDrawn="1"/>
        </p:nvGrpSpPr>
        <p:grpSpPr>
          <a:xfrm>
            <a:off x="10621210" y="99676"/>
            <a:ext cx="1510868" cy="6040808"/>
            <a:chOff x="7941599" y="92985"/>
            <a:chExt cx="1133151" cy="4530606"/>
          </a:xfrm>
        </p:grpSpPr>
        <p:sp>
          <p:nvSpPr>
            <p:cNvPr id="7" name="Hexagon 6"/>
            <p:cNvSpPr/>
            <p:nvPr userDrawn="1"/>
          </p:nvSpPr>
          <p:spPr>
            <a:xfrm>
              <a:off x="8061505" y="176469"/>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8" name="Hexagon 7"/>
            <p:cNvSpPr/>
            <p:nvPr userDrawn="1"/>
          </p:nvSpPr>
          <p:spPr>
            <a:xfrm>
              <a:off x="8433509" y="960748"/>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9" name="Hexagon 8"/>
            <p:cNvSpPr/>
            <p:nvPr userDrawn="1"/>
          </p:nvSpPr>
          <p:spPr>
            <a:xfrm>
              <a:off x="7941599" y="4053195"/>
              <a:ext cx="603725" cy="523178"/>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0" name="Hexagon 9"/>
            <p:cNvSpPr/>
            <p:nvPr userDrawn="1"/>
          </p:nvSpPr>
          <p:spPr>
            <a:xfrm flipH="1">
              <a:off x="8678688" y="92985"/>
              <a:ext cx="213983" cy="18543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2" name="Hexagon 11"/>
            <p:cNvSpPr/>
            <p:nvPr userDrawn="1"/>
          </p:nvSpPr>
          <p:spPr>
            <a:xfrm>
              <a:off x="8384197" y="3294624"/>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3" name="Hexagon 12"/>
            <p:cNvSpPr/>
            <p:nvPr userDrawn="1"/>
          </p:nvSpPr>
          <p:spPr>
            <a:xfrm>
              <a:off x="8080601" y="1773493"/>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4" name="Hexagon 13"/>
            <p:cNvSpPr/>
            <p:nvPr userDrawn="1"/>
          </p:nvSpPr>
          <p:spPr>
            <a:xfrm flipH="1">
              <a:off x="8783210" y="1773493"/>
              <a:ext cx="291540" cy="25264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5" name="Hexagon 14"/>
            <p:cNvSpPr/>
            <p:nvPr userDrawn="1"/>
          </p:nvSpPr>
          <p:spPr>
            <a:xfrm flipH="1">
              <a:off x="8080601" y="3168302"/>
              <a:ext cx="291540" cy="25264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6" name="Hexagon 15"/>
            <p:cNvSpPr/>
            <p:nvPr userDrawn="1"/>
          </p:nvSpPr>
          <p:spPr>
            <a:xfrm flipH="1">
              <a:off x="8614030" y="4005742"/>
              <a:ext cx="291540" cy="25264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7" name="Hexagon 16"/>
            <p:cNvSpPr/>
            <p:nvPr userDrawn="1"/>
          </p:nvSpPr>
          <p:spPr>
            <a:xfrm flipH="1">
              <a:off x="8325372" y="994043"/>
              <a:ext cx="213983" cy="18543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8" name="Hexagon 17"/>
            <p:cNvSpPr/>
            <p:nvPr userDrawn="1"/>
          </p:nvSpPr>
          <p:spPr>
            <a:xfrm>
              <a:off x="8466186" y="2488497"/>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9" name="Hexagon 18"/>
            <p:cNvSpPr/>
            <p:nvPr userDrawn="1"/>
          </p:nvSpPr>
          <p:spPr>
            <a:xfrm flipH="1">
              <a:off x="8800065" y="455649"/>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0" name="Hexagon 19"/>
            <p:cNvSpPr/>
            <p:nvPr userDrawn="1"/>
          </p:nvSpPr>
          <p:spPr>
            <a:xfrm flipH="1">
              <a:off x="8221075" y="1471808"/>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1" name="Hexagon 20"/>
            <p:cNvSpPr/>
            <p:nvPr userDrawn="1"/>
          </p:nvSpPr>
          <p:spPr>
            <a:xfrm flipH="1">
              <a:off x="8828218" y="2908816"/>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2" name="Hexagon 21"/>
            <p:cNvSpPr/>
            <p:nvPr userDrawn="1"/>
          </p:nvSpPr>
          <p:spPr>
            <a:xfrm flipH="1">
              <a:off x="8260995" y="3781975"/>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3" name="Hexagon 22"/>
            <p:cNvSpPr/>
            <p:nvPr userDrawn="1"/>
          </p:nvSpPr>
          <p:spPr>
            <a:xfrm flipH="1">
              <a:off x="8356157" y="3092006"/>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4" name="Hexagon 23"/>
            <p:cNvSpPr/>
            <p:nvPr userDrawn="1"/>
          </p:nvSpPr>
          <p:spPr>
            <a:xfrm>
              <a:off x="8574417" y="675305"/>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5" name="Hexagon 24"/>
            <p:cNvSpPr/>
            <p:nvPr userDrawn="1"/>
          </p:nvSpPr>
          <p:spPr>
            <a:xfrm>
              <a:off x="8699742" y="1605872"/>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6" name="Hexagon 25"/>
            <p:cNvSpPr/>
            <p:nvPr userDrawn="1"/>
          </p:nvSpPr>
          <p:spPr>
            <a:xfrm>
              <a:off x="8254792" y="2394061"/>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7" name="Hexagon 26"/>
            <p:cNvSpPr/>
            <p:nvPr userDrawn="1"/>
          </p:nvSpPr>
          <p:spPr>
            <a:xfrm>
              <a:off x="8828218" y="4005977"/>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8" name="Hexagon 27"/>
            <p:cNvSpPr/>
            <p:nvPr userDrawn="1"/>
          </p:nvSpPr>
          <p:spPr>
            <a:xfrm>
              <a:off x="8524980" y="4529155"/>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9" name="Hexagon 28"/>
            <p:cNvSpPr/>
            <p:nvPr userDrawn="1"/>
          </p:nvSpPr>
          <p:spPr>
            <a:xfrm>
              <a:off x="8231225" y="3734757"/>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0" name="Hexagon 29"/>
            <p:cNvSpPr/>
            <p:nvPr userDrawn="1"/>
          </p:nvSpPr>
          <p:spPr>
            <a:xfrm>
              <a:off x="8222516" y="3042880"/>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1" name="Hexagon 30"/>
            <p:cNvSpPr/>
            <p:nvPr userDrawn="1"/>
          </p:nvSpPr>
          <p:spPr>
            <a:xfrm>
              <a:off x="8750602" y="2213626"/>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2" name="Hexagon 31"/>
            <p:cNvSpPr/>
            <p:nvPr userDrawn="1"/>
          </p:nvSpPr>
          <p:spPr>
            <a:xfrm flipH="1">
              <a:off x="8221075" y="2631425"/>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3" name="Hexagon 32"/>
            <p:cNvSpPr/>
            <p:nvPr userDrawn="1"/>
          </p:nvSpPr>
          <p:spPr>
            <a:xfrm flipH="1">
              <a:off x="8879173" y="796127"/>
              <a:ext cx="90251" cy="78210"/>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gr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solidFill>
                  <a:srgbClr val="BFBFBF"/>
                </a:solidFill>
              </a:rPr>
              <a:t>©2016 Aerohive Networks Confidential </a:t>
            </a:r>
          </a:p>
        </p:txBody>
      </p:sp>
      <p:sp>
        <p:nvSpPr>
          <p:cNvPr id="4" name="Slide Number Placeholder 3"/>
          <p:cNvSpPr>
            <a:spLocks noGrp="1"/>
          </p:cNvSpPr>
          <p:nvPr>
            <p:ph type="sldNum" sz="quarter" idx="11"/>
          </p:nvPr>
        </p:nvSpPr>
        <p:spPr/>
        <p:txBody>
          <a:bodyPr/>
          <a:lstStyle/>
          <a:p>
            <a:fld id="{EEDC9DD2-D670-044B-B8EE-3E3AFC2EEB9B}" type="slidenum">
              <a:rPr lang="en-US" smtClean="0">
                <a:solidFill>
                  <a:srgbClr val="3878A9">
                    <a:tint val="75000"/>
                  </a:srgbClr>
                </a:solidFill>
              </a:rPr>
              <a:pPr/>
              <a:t>‹#›</a:t>
            </a:fld>
            <a:endParaRPr lang="en-US" dirty="0">
              <a:solidFill>
                <a:srgbClr val="3878A9">
                  <a:tint val="75000"/>
                </a:srgbClr>
              </a:solidFill>
            </a:endParaRPr>
          </a:p>
        </p:txBody>
      </p:sp>
      <p:sp>
        <p:nvSpPr>
          <p:cNvPr id="40" name="Content Placeholder 2"/>
          <p:cNvSpPr>
            <a:spLocks noGrp="1"/>
          </p:cNvSpPr>
          <p:nvPr>
            <p:ph idx="1" hasCustomPrompt="1"/>
          </p:nvPr>
        </p:nvSpPr>
        <p:spPr>
          <a:xfrm>
            <a:off x="609600" y="1449014"/>
            <a:ext cx="10969923" cy="4749455"/>
          </a:xfrm>
        </p:spPr>
        <p:txBody>
          <a:bodyPr/>
          <a:lstStyle>
            <a:lvl2pPr marL="611702" indent="-319609">
              <a:lnSpc>
                <a:spcPct val="90000"/>
              </a:lnSpc>
              <a:defRPr/>
            </a:lvl2pPr>
            <a:lvl3pPr marL="833946" indent="-222245">
              <a:lnSpc>
                <a:spcPct val="90000"/>
              </a:lnSpc>
              <a:buFont typeface="Lucida Grande"/>
              <a:buChar char="­"/>
              <a:defRPr sz="2400"/>
            </a:lvl3pPr>
          </a:lstStyle>
          <a:p>
            <a:pPr lvl="0"/>
            <a:r>
              <a:rPr lang="en-US" dirty="0"/>
              <a:t>Click To edit Master text styles</a:t>
            </a:r>
          </a:p>
          <a:p>
            <a:pPr lvl="1"/>
            <a:r>
              <a:rPr lang="en-US" dirty="0"/>
              <a:t>Second level</a:t>
            </a:r>
          </a:p>
          <a:p>
            <a:pPr lvl="2"/>
            <a:r>
              <a:rPr lang="en-US" dirty="0"/>
              <a:t>Third level</a:t>
            </a:r>
          </a:p>
        </p:txBody>
      </p:sp>
      <p:pic>
        <p:nvPicPr>
          <p:cNvPr id="41" name="Picture 40" descr="AH-Logo_2015.pd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0031" y="6097504"/>
            <a:ext cx="1416373" cy="760496"/>
          </a:xfrm>
          <a:prstGeom prst="rect">
            <a:avLst/>
          </a:prstGeom>
        </p:spPr>
      </p:pic>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Picture">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304799" y="1143000"/>
            <a:ext cx="7997825" cy="5219700"/>
          </a:xfrm>
          <a:prstGeom prst="rect">
            <a:avLst/>
          </a:prstGeom>
        </p:spPr>
        <p:txBody>
          <a:bodyPr/>
          <a:lstStyle>
            <a:lvl1pPr>
              <a:buClr>
                <a:srgbClr val="FBBD04"/>
              </a:buClr>
              <a:defRPr>
                <a:solidFill>
                  <a:schemeClr val="accent6">
                    <a:lumMod val="50000"/>
                  </a:schemeClr>
                </a:solidFill>
              </a:defRPr>
            </a:lvl1pPr>
            <a:lvl2pPr>
              <a:defRPr>
                <a:solidFill>
                  <a:schemeClr val="accent6">
                    <a:lumMod val="50000"/>
                  </a:schemeClr>
                </a:solidFill>
              </a:defRPr>
            </a:lvl2pPr>
            <a:lvl3pPr>
              <a:defRPr>
                <a:solidFill>
                  <a:schemeClr val="accent6">
                    <a:lumMod val="50000"/>
                  </a:schemeClr>
                </a:solidFill>
              </a:defRPr>
            </a:lvl3pPr>
            <a:lvl4pPr>
              <a:defRPr>
                <a:solidFill>
                  <a:schemeClr val="accent6">
                    <a:lumMod val="50000"/>
                  </a:schemeClr>
                </a:solidFill>
              </a:defRPr>
            </a:lvl4pPr>
            <a:lvl5pPr>
              <a:defRPr>
                <a:solidFill>
                  <a:schemeClr val="accent6">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1"/>
          <p:cNvSpPr>
            <a:spLocks noGrp="1"/>
          </p:cNvSpPr>
          <p:nvPr>
            <p:ph type="title"/>
          </p:nvPr>
        </p:nvSpPr>
        <p:spPr>
          <a:xfrm>
            <a:off x="304799" y="0"/>
            <a:ext cx="10626726" cy="978905"/>
          </a:xfrm>
          <a:prstGeom prst="rect">
            <a:avLst/>
          </a:prstGeom>
        </p:spPr>
        <p:txBody>
          <a:bodyPr vert="horz" lIns="91440" tIns="45720" rIns="91440" bIns="45720" rtlCol="0" anchor="ctr">
            <a:normAutofit/>
          </a:bodyPr>
          <a:lstStyle>
            <a:lvl1pPr>
              <a:defRPr>
                <a:solidFill>
                  <a:schemeClr val="accent6">
                    <a:lumMod val="50000"/>
                  </a:schemeClr>
                </a:solidFill>
              </a:defRPr>
            </a:lvl1pPr>
          </a:lstStyle>
          <a:p>
            <a:r>
              <a:rPr lang="en-US"/>
              <a:t>Click to edit Master title style</a:t>
            </a:r>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0" name="Group 9"/>
          <p:cNvGrpSpPr/>
          <p:nvPr userDrawn="1"/>
        </p:nvGrpSpPr>
        <p:grpSpPr>
          <a:xfrm>
            <a:off x="10613107" y="83473"/>
            <a:ext cx="1510868" cy="6040808"/>
            <a:chOff x="7941599" y="92985"/>
            <a:chExt cx="1133151" cy="4530606"/>
          </a:xfrm>
        </p:grpSpPr>
        <p:sp>
          <p:nvSpPr>
            <p:cNvPr id="11" name="Hexagon 10"/>
            <p:cNvSpPr/>
            <p:nvPr userDrawn="1"/>
          </p:nvSpPr>
          <p:spPr>
            <a:xfrm>
              <a:off x="8061505" y="176469"/>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2" name="Hexagon 11"/>
            <p:cNvSpPr/>
            <p:nvPr userDrawn="1"/>
          </p:nvSpPr>
          <p:spPr>
            <a:xfrm>
              <a:off x="8433509" y="960748"/>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3" name="Hexagon 12"/>
            <p:cNvSpPr/>
            <p:nvPr userDrawn="1"/>
          </p:nvSpPr>
          <p:spPr>
            <a:xfrm>
              <a:off x="7941599" y="4053195"/>
              <a:ext cx="603725" cy="523178"/>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4" name="Hexagon 13"/>
            <p:cNvSpPr/>
            <p:nvPr userDrawn="1"/>
          </p:nvSpPr>
          <p:spPr>
            <a:xfrm flipH="1">
              <a:off x="8678688" y="92985"/>
              <a:ext cx="213983" cy="18543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6" name="Hexagon 15"/>
            <p:cNvSpPr/>
            <p:nvPr userDrawn="1"/>
          </p:nvSpPr>
          <p:spPr>
            <a:xfrm>
              <a:off x="8384197" y="3294624"/>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7" name="Hexagon 16"/>
            <p:cNvSpPr/>
            <p:nvPr userDrawn="1"/>
          </p:nvSpPr>
          <p:spPr>
            <a:xfrm>
              <a:off x="8080601" y="1773493"/>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8" name="Hexagon 17"/>
            <p:cNvSpPr/>
            <p:nvPr userDrawn="1"/>
          </p:nvSpPr>
          <p:spPr>
            <a:xfrm flipH="1">
              <a:off x="8783210" y="1773493"/>
              <a:ext cx="291540" cy="25264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9" name="Hexagon 18"/>
            <p:cNvSpPr/>
            <p:nvPr userDrawn="1"/>
          </p:nvSpPr>
          <p:spPr>
            <a:xfrm flipH="1">
              <a:off x="8080601" y="3168302"/>
              <a:ext cx="291540" cy="25264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0" name="Hexagon 19"/>
            <p:cNvSpPr/>
            <p:nvPr userDrawn="1"/>
          </p:nvSpPr>
          <p:spPr>
            <a:xfrm flipH="1">
              <a:off x="8614030" y="4005742"/>
              <a:ext cx="291540" cy="25264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1" name="Hexagon 20"/>
            <p:cNvSpPr/>
            <p:nvPr userDrawn="1"/>
          </p:nvSpPr>
          <p:spPr>
            <a:xfrm flipH="1">
              <a:off x="8325372" y="994043"/>
              <a:ext cx="213983" cy="18543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2" name="Hexagon 21"/>
            <p:cNvSpPr/>
            <p:nvPr userDrawn="1"/>
          </p:nvSpPr>
          <p:spPr>
            <a:xfrm>
              <a:off x="8466186" y="2488497"/>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3" name="Hexagon 22"/>
            <p:cNvSpPr/>
            <p:nvPr userDrawn="1"/>
          </p:nvSpPr>
          <p:spPr>
            <a:xfrm flipH="1">
              <a:off x="8800065" y="455649"/>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4" name="Hexagon 23"/>
            <p:cNvSpPr/>
            <p:nvPr userDrawn="1"/>
          </p:nvSpPr>
          <p:spPr>
            <a:xfrm flipH="1">
              <a:off x="8221075" y="1471808"/>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5" name="Hexagon 24"/>
            <p:cNvSpPr/>
            <p:nvPr userDrawn="1"/>
          </p:nvSpPr>
          <p:spPr>
            <a:xfrm flipH="1">
              <a:off x="8828218" y="2908816"/>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6" name="Hexagon 25"/>
            <p:cNvSpPr/>
            <p:nvPr userDrawn="1"/>
          </p:nvSpPr>
          <p:spPr>
            <a:xfrm flipH="1">
              <a:off x="8260995" y="3781975"/>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7" name="Hexagon 26"/>
            <p:cNvSpPr/>
            <p:nvPr userDrawn="1"/>
          </p:nvSpPr>
          <p:spPr>
            <a:xfrm flipH="1">
              <a:off x="8356157" y="3092006"/>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8" name="Hexagon 27"/>
            <p:cNvSpPr/>
            <p:nvPr userDrawn="1"/>
          </p:nvSpPr>
          <p:spPr>
            <a:xfrm>
              <a:off x="8574417" y="675305"/>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9" name="Hexagon 28"/>
            <p:cNvSpPr/>
            <p:nvPr userDrawn="1"/>
          </p:nvSpPr>
          <p:spPr>
            <a:xfrm>
              <a:off x="8699742" y="1605872"/>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0" name="Hexagon 29"/>
            <p:cNvSpPr/>
            <p:nvPr userDrawn="1"/>
          </p:nvSpPr>
          <p:spPr>
            <a:xfrm>
              <a:off x="8254792" y="2394061"/>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1" name="Hexagon 30"/>
            <p:cNvSpPr/>
            <p:nvPr userDrawn="1"/>
          </p:nvSpPr>
          <p:spPr>
            <a:xfrm>
              <a:off x="8828218" y="4005977"/>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2" name="Hexagon 31"/>
            <p:cNvSpPr/>
            <p:nvPr userDrawn="1"/>
          </p:nvSpPr>
          <p:spPr>
            <a:xfrm>
              <a:off x="8524980" y="4529155"/>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3" name="Hexagon 32"/>
            <p:cNvSpPr/>
            <p:nvPr userDrawn="1"/>
          </p:nvSpPr>
          <p:spPr>
            <a:xfrm>
              <a:off x="8231225" y="3734757"/>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4" name="Hexagon 33"/>
            <p:cNvSpPr/>
            <p:nvPr userDrawn="1"/>
          </p:nvSpPr>
          <p:spPr>
            <a:xfrm>
              <a:off x="8222516" y="3042880"/>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5" name="Hexagon 34"/>
            <p:cNvSpPr/>
            <p:nvPr userDrawn="1"/>
          </p:nvSpPr>
          <p:spPr>
            <a:xfrm>
              <a:off x="8750602" y="2213626"/>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6" name="Hexagon 35"/>
            <p:cNvSpPr/>
            <p:nvPr userDrawn="1"/>
          </p:nvSpPr>
          <p:spPr>
            <a:xfrm flipH="1">
              <a:off x="8221075" y="2631425"/>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7" name="Hexagon 36"/>
            <p:cNvSpPr/>
            <p:nvPr userDrawn="1"/>
          </p:nvSpPr>
          <p:spPr>
            <a:xfrm flipH="1">
              <a:off x="8879173" y="796127"/>
              <a:ext cx="90251" cy="78210"/>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gr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511086"/>
            <a:ext cx="5384800" cy="4525433"/>
          </a:xfrm>
        </p:spPr>
        <p:txBody>
          <a:bodyPr/>
          <a:lstStyle>
            <a:lvl1pPr>
              <a:defRPr sz="2667"/>
            </a:lvl1pPr>
            <a:lvl2pPr marL="452955" indent="-298443" defTabSz="535504">
              <a:lnSpc>
                <a:spcPct val="90000"/>
              </a:lnSpc>
              <a:defRPr sz="2667"/>
            </a:lvl2pPr>
            <a:lvl3pPr marL="761981" indent="-304792">
              <a:lnSpc>
                <a:spcPct val="90000"/>
              </a:lnSpc>
              <a:buFont typeface="Lucida Grande"/>
              <a:buChar cha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
        <p:nvSpPr>
          <p:cNvPr id="6" name="Footer Placeholder 5"/>
          <p:cNvSpPr>
            <a:spLocks noGrp="1"/>
          </p:cNvSpPr>
          <p:nvPr>
            <p:ph type="ftr" sz="quarter" idx="11"/>
          </p:nvPr>
        </p:nvSpPr>
        <p:spPr/>
        <p:txBody>
          <a:bodyPr/>
          <a:lstStyle>
            <a:lvl1pPr>
              <a:defRPr sz="1333"/>
            </a:lvl1pPr>
          </a:lstStyle>
          <a:p>
            <a:r>
              <a:rPr lang="en-US" dirty="0">
                <a:solidFill>
                  <a:srgbClr val="BFBFBF"/>
                </a:solidFill>
              </a:rPr>
              <a:t>©2016 Aerohive Networks Confidential </a:t>
            </a:r>
          </a:p>
        </p:txBody>
      </p:sp>
      <p:sp>
        <p:nvSpPr>
          <p:cNvPr id="7" name="Slide Number Placeholder 6"/>
          <p:cNvSpPr>
            <a:spLocks noGrp="1"/>
          </p:cNvSpPr>
          <p:nvPr>
            <p:ph type="sldNum" sz="quarter" idx="12"/>
          </p:nvPr>
        </p:nvSpPr>
        <p:spPr/>
        <p:txBody>
          <a:bodyPr/>
          <a:lstStyle/>
          <a:p>
            <a:fld id="{EEDC9DD2-D670-044B-B8EE-3E3AFC2EEB9B}" type="slidenum">
              <a:rPr lang="en-US" smtClean="0">
                <a:solidFill>
                  <a:srgbClr val="3878A9">
                    <a:tint val="75000"/>
                  </a:srgbClr>
                </a:solidFill>
              </a:rPr>
              <a:pPr/>
              <a:t>‹#›</a:t>
            </a:fld>
            <a:endParaRPr lang="en-US" dirty="0">
              <a:solidFill>
                <a:srgbClr val="3878A9">
                  <a:tint val="75000"/>
                </a:srgbClr>
              </a:solidFill>
            </a:endParaRPr>
          </a:p>
        </p:txBody>
      </p:sp>
      <p:sp>
        <p:nvSpPr>
          <p:cNvPr id="9" name="Content Placeholder 2"/>
          <p:cNvSpPr>
            <a:spLocks noGrp="1"/>
          </p:cNvSpPr>
          <p:nvPr>
            <p:ph sz="half" idx="13"/>
          </p:nvPr>
        </p:nvSpPr>
        <p:spPr>
          <a:xfrm>
            <a:off x="6197600" y="1511086"/>
            <a:ext cx="5384800" cy="4525433"/>
          </a:xfrm>
        </p:spPr>
        <p:txBody>
          <a:bodyPr/>
          <a:lstStyle>
            <a:lvl1pPr>
              <a:defRPr sz="2667"/>
            </a:lvl1pPr>
            <a:lvl2pPr marL="452955" indent="-298443" defTabSz="535504">
              <a:lnSpc>
                <a:spcPct val="90000"/>
              </a:lnSpc>
              <a:defRPr sz="2667"/>
            </a:lvl2pPr>
            <a:lvl3pPr marL="761981" indent="-304792">
              <a:lnSpc>
                <a:spcPct val="90000"/>
              </a:lnSpc>
              <a:buFont typeface="Lucida Grande"/>
              <a:buChar cha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pic>
        <p:nvPicPr>
          <p:cNvPr id="44" name="Picture 43" descr="AH-Logo_2015.pd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0031" y="6097504"/>
            <a:ext cx="1416373" cy="760496"/>
          </a:xfrm>
          <a:prstGeom prst="rect">
            <a:avLst/>
          </a:prstGeom>
        </p:spPr>
      </p:pic>
    </p:spTree>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ntent with Bar">
    <p:spTree>
      <p:nvGrpSpPr>
        <p:cNvPr id="1" name=""/>
        <p:cNvGrpSpPr/>
        <p:nvPr/>
      </p:nvGrpSpPr>
      <p:grpSpPr>
        <a:xfrm>
          <a:off x="0" y="0"/>
          <a:ext cx="0" cy="0"/>
          <a:chOff x="0" y="0"/>
          <a:chExt cx="0" cy="0"/>
        </a:xfrm>
      </p:grpSpPr>
      <p:sp>
        <p:nvSpPr>
          <p:cNvPr id="7" name="Rectangle 6"/>
          <p:cNvSpPr/>
          <p:nvPr userDrawn="1"/>
        </p:nvSpPr>
        <p:spPr>
          <a:xfrm>
            <a:off x="0" y="1"/>
            <a:ext cx="12192000" cy="1433983"/>
          </a:xfrm>
          <a:prstGeom prst="rect">
            <a:avLst/>
          </a:prstGeom>
          <a:solidFill>
            <a:srgbClr val="3878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grpSp>
        <p:nvGrpSpPr>
          <p:cNvPr id="8" name="Group 7"/>
          <p:cNvGrpSpPr/>
          <p:nvPr userDrawn="1"/>
        </p:nvGrpSpPr>
        <p:grpSpPr>
          <a:xfrm>
            <a:off x="10621210" y="99676"/>
            <a:ext cx="1510868" cy="6040808"/>
            <a:chOff x="7941599" y="92985"/>
            <a:chExt cx="1133151" cy="4530606"/>
          </a:xfrm>
        </p:grpSpPr>
        <p:sp>
          <p:nvSpPr>
            <p:cNvPr id="9" name="Hexagon 8"/>
            <p:cNvSpPr/>
            <p:nvPr userDrawn="1"/>
          </p:nvSpPr>
          <p:spPr>
            <a:xfrm>
              <a:off x="8061505" y="176469"/>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0" name="Hexagon 9"/>
            <p:cNvSpPr/>
            <p:nvPr userDrawn="1"/>
          </p:nvSpPr>
          <p:spPr>
            <a:xfrm>
              <a:off x="8433509" y="960748"/>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1" name="Hexagon 10"/>
            <p:cNvSpPr/>
            <p:nvPr userDrawn="1"/>
          </p:nvSpPr>
          <p:spPr>
            <a:xfrm>
              <a:off x="7941599" y="4053195"/>
              <a:ext cx="603725" cy="523178"/>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2" name="Hexagon 11"/>
            <p:cNvSpPr/>
            <p:nvPr userDrawn="1"/>
          </p:nvSpPr>
          <p:spPr>
            <a:xfrm flipH="1">
              <a:off x="8678688" y="92985"/>
              <a:ext cx="213983" cy="18543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4" name="Hexagon 13"/>
            <p:cNvSpPr/>
            <p:nvPr userDrawn="1"/>
          </p:nvSpPr>
          <p:spPr>
            <a:xfrm>
              <a:off x="8384197" y="3294624"/>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5" name="Hexagon 14"/>
            <p:cNvSpPr/>
            <p:nvPr userDrawn="1"/>
          </p:nvSpPr>
          <p:spPr>
            <a:xfrm>
              <a:off x="8080601" y="1773493"/>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6" name="Hexagon 15"/>
            <p:cNvSpPr/>
            <p:nvPr userDrawn="1"/>
          </p:nvSpPr>
          <p:spPr>
            <a:xfrm flipH="1">
              <a:off x="8783210" y="1773493"/>
              <a:ext cx="291540" cy="25264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7" name="Hexagon 16"/>
            <p:cNvSpPr/>
            <p:nvPr userDrawn="1"/>
          </p:nvSpPr>
          <p:spPr>
            <a:xfrm flipH="1">
              <a:off x="8080601" y="3168302"/>
              <a:ext cx="291540" cy="25264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8" name="Hexagon 17"/>
            <p:cNvSpPr/>
            <p:nvPr userDrawn="1"/>
          </p:nvSpPr>
          <p:spPr>
            <a:xfrm flipH="1">
              <a:off x="8614030" y="4005742"/>
              <a:ext cx="291540" cy="25264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9" name="Hexagon 18"/>
            <p:cNvSpPr/>
            <p:nvPr userDrawn="1"/>
          </p:nvSpPr>
          <p:spPr>
            <a:xfrm flipH="1">
              <a:off x="8325372" y="994043"/>
              <a:ext cx="213983" cy="18543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0" name="Hexagon 19"/>
            <p:cNvSpPr/>
            <p:nvPr userDrawn="1"/>
          </p:nvSpPr>
          <p:spPr>
            <a:xfrm>
              <a:off x="8466186" y="2488497"/>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1" name="Hexagon 20"/>
            <p:cNvSpPr/>
            <p:nvPr userDrawn="1"/>
          </p:nvSpPr>
          <p:spPr>
            <a:xfrm flipH="1">
              <a:off x="8800065" y="455649"/>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2" name="Hexagon 21"/>
            <p:cNvSpPr/>
            <p:nvPr userDrawn="1"/>
          </p:nvSpPr>
          <p:spPr>
            <a:xfrm flipH="1">
              <a:off x="8221075" y="1471808"/>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3" name="Hexagon 22"/>
            <p:cNvSpPr/>
            <p:nvPr userDrawn="1"/>
          </p:nvSpPr>
          <p:spPr>
            <a:xfrm flipH="1">
              <a:off x="8828218" y="2908816"/>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4" name="Hexagon 23"/>
            <p:cNvSpPr/>
            <p:nvPr userDrawn="1"/>
          </p:nvSpPr>
          <p:spPr>
            <a:xfrm flipH="1">
              <a:off x="8260995" y="3781975"/>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5" name="Hexagon 24"/>
            <p:cNvSpPr/>
            <p:nvPr userDrawn="1"/>
          </p:nvSpPr>
          <p:spPr>
            <a:xfrm flipH="1">
              <a:off x="8356157" y="3092006"/>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6" name="Hexagon 25"/>
            <p:cNvSpPr/>
            <p:nvPr userDrawn="1"/>
          </p:nvSpPr>
          <p:spPr>
            <a:xfrm>
              <a:off x="8574417" y="675305"/>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7" name="Hexagon 26"/>
            <p:cNvSpPr/>
            <p:nvPr userDrawn="1"/>
          </p:nvSpPr>
          <p:spPr>
            <a:xfrm>
              <a:off x="8699742" y="1605872"/>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8" name="Hexagon 27"/>
            <p:cNvSpPr/>
            <p:nvPr userDrawn="1"/>
          </p:nvSpPr>
          <p:spPr>
            <a:xfrm>
              <a:off x="8254792" y="2394061"/>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9" name="Hexagon 28"/>
            <p:cNvSpPr/>
            <p:nvPr userDrawn="1"/>
          </p:nvSpPr>
          <p:spPr>
            <a:xfrm>
              <a:off x="8828218" y="4005977"/>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0" name="Hexagon 29"/>
            <p:cNvSpPr/>
            <p:nvPr userDrawn="1"/>
          </p:nvSpPr>
          <p:spPr>
            <a:xfrm>
              <a:off x="8524980" y="4529155"/>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1" name="Hexagon 30"/>
            <p:cNvSpPr/>
            <p:nvPr userDrawn="1"/>
          </p:nvSpPr>
          <p:spPr>
            <a:xfrm>
              <a:off x="8231225" y="3734757"/>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2" name="Hexagon 31"/>
            <p:cNvSpPr/>
            <p:nvPr userDrawn="1"/>
          </p:nvSpPr>
          <p:spPr>
            <a:xfrm>
              <a:off x="8222516" y="3042880"/>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3" name="Hexagon 32"/>
            <p:cNvSpPr/>
            <p:nvPr userDrawn="1"/>
          </p:nvSpPr>
          <p:spPr>
            <a:xfrm>
              <a:off x="8750602" y="2213626"/>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4" name="Hexagon 33"/>
            <p:cNvSpPr/>
            <p:nvPr userDrawn="1"/>
          </p:nvSpPr>
          <p:spPr>
            <a:xfrm flipH="1">
              <a:off x="8221075" y="2631425"/>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5" name="Hexagon 34"/>
            <p:cNvSpPr/>
            <p:nvPr userDrawn="1"/>
          </p:nvSpPr>
          <p:spPr>
            <a:xfrm flipH="1">
              <a:off x="8879173" y="796127"/>
              <a:ext cx="90251" cy="78210"/>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gr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solidFill>
                  <a:srgbClr val="BFBFBF"/>
                </a:solidFill>
              </a:rPr>
              <a:t>©2016 Aerohive Networks Confidential </a:t>
            </a:r>
          </a:p>
        </p:txBody>
      </p:sp>
      <p:sp>
        <p:nvSpPr>
          <p:cNvPr id="4" name="Slide Number Placeholder 3"/>
          <p:cNvSpPr>
            <a:spLocks noGrp="1"/>
          </p:cNvSpPr>
          <p:nvPr>
            <p:ph type="sldNum" sz="quarter" idx="11"/>
          </p:nvPr>
        </p:nvSpPr>
        <p:spPr/>
        <p:txBody>
          <a:bodyPr/>
          <a:lstStyle/>
          <a:p>
            <a:fld id="{EEDC9DD2-D670-044B-B8EE-3E3AFC2EEB9B}" type="slidenum">
              <a:rPr lang="en-US" smtClean="0">
                <a:solidFill>
                  <a:srgbClr val="3878A9">
                    <a:tint val="75000"/>
                  </a:srgbClr>
                </a:solidFill>
              </a:rPr>
              <a:pPr/>
              <a:t>‹#›</a:t>
            </a:fld>
            <a:endParaRPr lang="en-US" dirty="0">
              <a:solidFill>
                <a:srgbClr val="3878A9">
                  <a:tint val="75000"/>
                </a:srgbClr>
              </a:solidFill>
            </a:endParaRPr>
          </a:p>
        </p:txBody>
      </p:sp>
      <p:sp>
        <p:nvSpPr>
          <p:cNvPr id="5" name="Content Placeholder 2"/>
          <p:cNvSpPr>
            <a:spLocks noGrp="1"/>
          </p:cNvSpPr>
          <p:nvPr>
            <p:ph sz="half" idx="1"/>
          </p:nvPr>
        </p:nvSpPr>
        <p:spPr>
          <a:xfrm>
            <a:off x="609600" y="1511086"/>
            <a:ext cx="5384800" cy="4525433"/>
          </a:xfrm>
        </p:spPr>
        <p:txBody>
          <a:bodyPr/>
          <a:lstStyle>
            <a:lvl1pPr>
              <a:defRPr sz="2667"/>
            </a:lvl1pPr>
            <a:lvl2pPr marL="452955" indent="-298443" defTabSz="535504">
              <a:lnSpc>
                <a:spcPct val="90000"/>
              </a:lnSpc>
              <a:defRPr sz="2667"/>
            </a:lvl2pPr>
            <a:lvl3pPr marL="761981" indent="-304792">
              <a:lnSpc>
                <a:spcPct val="90000"/>
              </a:lnSpc>
              <a:buFont typeface="Lucida Grande"/>
              <a:buChar cha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
        <p:nvSpPr>
          <p:cNvPr id="6" name="Content Placeholder 2"/>
          <p:cNvSpPr>
            <a:spLocks noGrp="1"/>
          </p:cNvSpPr>
          <p:nvPr>
            <p:ph sz="half" idx="13"/>
          </p:nvPr>
        </p:nvSpPr>
        <p:spPr>
          <a:xfrm>
            <a:off x="6197600" y="1511086"/>
            <a:ext cx="5384800" cy="4525433"/>
          </a:xfrm>
        </p:spPr>
        <p:txBody>
          <a:bodyPr/>
          <a:lstStyle>
            <a:lvl1pPr>
              <a:defRPr sz="2667"/>
            </a:lvl1pPr>
            <a:lvl2pPr marL="452955" indent="-298443" defTabSz="535504">
              <a:lnSpc>
                <a:spcPct val="90000"/>
              </a:lnSpc>
              <a:defRPr sz="2667"/>
            </a:lvl2pPr>
            <a:lvl3pPr marL="761981" indent="-304792">
              <a:lnSpc>
                <a:spcPct val="90000"/>
              </a:lnSpc>
              <a:buFont typeface="Lucida Grande"/>
              <a:buChar cha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pic>
        <p:nvPicPr>
          <p:cNvPr id="42" name="Picture 41" descr="AH-Logo_2015.pd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0031" y="6097504"/>
            <a:ext cx="1416373" cy="760496"/>
          </a:xfrm>
          <a:prstGeom prst="rect">
            <a:avLst/>
          </a:prstGeom>
        </p:spPr>
      </p:pic>
    </p:spTree>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6" name="Group 5"/>
          <p:cNvGrpSpPr/>
          <p:nvPr userDrawn="1"/>
        </p:nvGrpSpPr>
        <p:grpSpPr>
          <a:xfrm>
            <a:off x="10621210" y="99676"/>
            <a:ext cx="1510868" cy="6040808"/>
            <a:chOff x="7941599" y="92985"/>
            <a:chExt cx="1133151" cy="4530606"/>
          </a:xfrm>
        </p:grpSpPr>
        <p:sp>
          <p:nvSpPr>
            <p:cNvPr id="7" name="Hexagon 6"/>
            <p:cNvSpPr/>
            <p:nvPr userDrawn="1"/>
          </p:nvSpPr>
          <p:spPr>
            <a:xfrm>
              <a:off x="8061505" y="176469"/>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8" name="Hexagon 7"/>
            <p:cNvSpPr/>
            <p:nvPr userDrawn="1"/>
          </p:nvSpPr>
          <p:spPr>
            <a:xfrm>
              <a:off x="8433509" y="960748"/>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9" name="Hexagon 8"/>
            <p:cNvSpPr/>
            <p:nvPr userDrawn="1"/>
          </p:nvSpPr>
          <p:spPr>
            <a:xfrm>
              <a:off x="7941599" y="4053195"/>
              <a:ext cx="603725" cy="523178"/>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0" name="Hexagon 9"/>
            <p:cNvSpPr/>
            <p:nvPr userDrawn="1"/>
          </p:nvSpPr>
          <p:spPr>
            <a:xfrm flipH="1">
              <a:off x="8678688" y="92985"/>
              <a:ext cx="213983" cy="18543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2" name="Hexagon 11"/>
            <p:cNvSpPr/>
            <p:nvPr userDrawn="1"/>
          </p:nvSpPr>
          <p:spPr>
            <a:xfrm>
              <a:off x="8384197" y="3294624"/>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3" name="Hexagon 12"/>
            <p:cNvSpPr/>
            <p:nvPr userDrawn="1"/>
          </p:nvSpPr>
          <p:spPr>
            <a:xfrm>
              <a:off x="8080601" y="1773493"/>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4" name="Hexagon 13"/>
            <p:cNvSpPr/>
            <p:nvPr userDrawn="1"/>
          </p:nvSpPr>
          <p:spPr>
            <a:xfrm flipH="1">
              <a:off x="8783210" y="1773493"/>
              <a:ext cx="291540" cy="25264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5" name="Hexagon 14"/>
            <p:cNvSpPr/>
            <p:nvPr userDrawn="1"/>
          </p:nvSpPr>
          <p:spPr>
            <a:xfrm flipH="1">
              <a:off x="8080601" y="3168302"/>
              <a:ext cx="291540" cy="25264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6" name="Hexagon 15"/>
            <p:cNvSpPr/>
            <p:nvPr userDrawn="1"/>
          </p:nvSpPr>
          <p:spPr>
            <a:xfrm flipH="1">
              <a:off x="8614030" y="4005742"/>
              <a:ext cx="291540" cy="25264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7" name="Hexagon 16"/>
            <p:cNvSpPr/>
            <p:nvPr userDrawn="1"/>
          </p:nvSpPr>
          <p:spPr>
            <a:xfrm flipH="1">
              <a:off x="8325372" y="994043"/>
              <a:ext cx="213983" cy="18543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8" name="Hexagon 17"/>
            <p:cNvSpPr/>
            <p:nvPr userDrawn="1"/>
          </p:nvSpPr>
          <p:spPr>
            <a:xfrm>
              <a:off x="8466186" y="2488497"/>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9" name="Hexagon 18"/>
            <p:cNvSpPr/>
            <p:nvPr userDrawn="1"/>
          </p:nvSpPr>
          <p:spPr>
            <a:xfrm flipH="1">
              <a:off x="8800065" y="455649"/>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0" name="Hexagon 19"/>
            <p:cNvSpPr/>
            <p:nvPr userDrawn="1"/>
          </p:nvSpPr>
          <p:spPr>
            <a:xfrm flipH="1">
              <a:off x="8221075" y="1471808"/>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1" name="Hexagon 20"/>
            <p:cNvSpPr/>
            <p:nvPr userDrawn="1"/>
          </p:nvSpPr>
          <p:spPr>
            <a:xfrm flipH="1">
              <a:off x="8828218" y="2908816"/>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2" name="Hexagon 21"/>
            <p:cNvSpPr/>
            <p:nvPr userDrawn="1"/>
          </p:nvSpPr>
          <p:spPr>
            <a:xfrm flipH="1">
              <a:off x="8260995" y="3781975"/>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3" name="Hexagon 22"/>
            <p:cNvSpPr/>
            <p:nvPr userDrawn="1"/>
          </p:nvSpPr>
          <p:spPr>
            <a:xfrm flipH="1">
              <a:off x="8356157" y="3092006"/>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4" name="Hexagon 23"/>
            <p:cNvSpPr/>
            <p:nvPr userDrawn="1"/>
          </p:nvSpPr>
          <p:spPr>
            <a:xfrm>
              <a:off x="8574417" y="675305"/>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5" name="Hexagon 24"/>
            <p:cNvSpPr/>
            <p:nvPr userDrawn="1"/>
          </p:nvSpPr>
          <p:spPr>
            <a:xfrm>
              <a:off x="8699742" y="1605872"/>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6" name="Hexagon 25"/>
            <p:cNvSpPr/>
            <p:nvPr userDrawn="1"/>
          </p:nvSpPr>
          <p:spPr>
            <a:xfrm>
              <a:off x="8254792" y="2394061"/>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7" name="Hexagon 26"/>
            <p:cNvSpPr/>
            <p:nvPr userDrawn="1"/>
          </p:nvSpPr>
          <p:spPr>
            <a:xfrm>
              <a:off x="8828218" y="4005977"/>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8" name="Hexagon 27"/>
            <p:cNvSpPr/>
            <p:nvPr userDrawn="1"/>
          </p:nvSpPr>
          <p:spPr>
            <a:xfrm>
              <a:off x="8524980" y="4529155"/>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9" name="Hexagon 28"/>
            <p:cNvSpPr/>
            <p:nvPr userDrawn="1"/>
          </p:nvSpPr>
          <p:spPr>
            <a:xfrm>
              <a:off x="8231225" y="3734757"/>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0" name="Hexagon 29"/>
            <p:cNvSpPr/>
            <p:nvPr userDrawn="1"/>
          </p:nvSpPr>
          <p:spPr>
            <a:xfrm>
              <a:off x="8222516" y="3042880"/>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1" name="Hexagon 30"/>
            <p:cNvSpPr/>
            <p:nvPr userDrawn="1"/>
          </p:nvSpPr>
          <p:spPr>
            <a:xfrm>
              <a:off x="8750602" y="2213626"/>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2" name="Hexagon 31"/>
            <p:cNvSpPr/>
            <p:nvPr userDrawn="1"/>
          </p:nvSpPr>
          <p:spPr>
            <a:xfrm flipH="1">
              <a:off x="8221075" y="2631425"/>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3" name="Hexagon 32"/>
            <p:cNvSpPr/>
            <p:nvPr userDrawn="1"/>
          </p:nvSpPr>
          <p:spPr>
            <a:xfrm flipH="1">
              <a:off x="8879173" y="796127"/>
              <a:ext cx="90251" cy="78210"/>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grpSp>
      <p:sp>
        <p:nvSpPr>
          <p:cNvPr id="2" name="Title 1"/>
          <p:cNvSpPr>
            <a:spLocks noGrp="1"/>
          </p:cNvSpPr>
          <p:nvPr>
            <p:ph type="title"/>
          </p:nvPr>
        </p:nvSpPr>
        <p:spPr/>
        <p:txBody>
          <a:bodyPr/>
          <a:lstStyle/>
          <a:p>
            <a:r>
              <a:rPr lang="en-US" dirty="0"/>
              <a:t>Click to edit Master title style</a:t>
            </a:r>
          </a:p>
        </p:txBody>
      </p:sp>
      <p:sp>
        <p:nvSpPr>
          <p:cNvPr id="4" name="Footer Placeholder 3"/>
          <p:cNvSpPr>
            <a:spLocks noGrp="1"/>
          </p:cNvSpPr>
          <p:nvPr>
            <p:ph type="ftr" sz="quarter" idx="11"/>
          </p:nvPr>
        </p:nvSpPr>
        <p:spPr/>
        <p:txBody>
          <a:bodyPr/>
          <a:lstStyle>
            <a:lvl1pPr>
              <a:defRPr sz="1333"/>
            </a:lvl1pPr>
          </a:lstStyle>
          <a:p>
            <a:r>
              <a:rPr lang="en-US" dirty="0">
                <a:solidFill>
                  <a:srgbClr val="BFBFBF"/>
                </a:solidFill>
              </a:rPr>
              <a:t>©2016 Aerohive Networks Confidential </a:t>
            </a:r>
          </a:p>
        </p:txBody>
      </p:sp>
      <p:sp>
        <p:nvSpPr>
          <p:cNvPr id="5" name="Slide Number Placeholder 4"/>
          <p:cNvSpPr>
            <a:spLocks noGrp="1"/>
          </p:cNvSpPr>
          <p:nvPr>
            <p:ph type="sldNum" sz="quarter" idx="12"/>
          </p:nvPr>
        </p:nvSpPr>
        <p:spPr/>
        <p:txBody>
          <a:bodyPr/>
          <a:lstStyle/>
          <a:p>
            <a:fld id="{EEDC9DD2-D670-044B-B8EE-3E3AFC2EEB9B}" type="slidenum">
              <a:rPr lang="en-US" smtClean="0">
                <a:solidFill>
                  <a:srgbClr val="3878A9">
                    <a:tint val="75000"/>
                  </a:srgbClr>
                </a:solidFill>
              </a:rPr>
              <a:pPr/>
              <a:t>‹#›</a:t>
            </a:fld>
            <a:endParaRPr lang="en-US" dirty="0">
              <a:solidFill>
                <a:srgbClr val="3878A9">
                  <a:tint val="75000"/>
                </a:srgbClr>
              </a:solidFill>
            </a:endParaRPr>
          </a:p>
        </p:txBody>
      </p:sp>
      <p:pic>
        <p:nvPicPr>
          <p:cNvPr id="40" name="Picture 39" descr="AH-Logo_2015.pd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0031" y="6097504"/>
            <a:ext cx="1416373" cy="760496"/>
          </a:xfrm>
          <a:prstGeom prst="rect">
            <a:avLst/>
          </a:prstGeom>
        </p:spPr>
      </p:pic>
    </p:spTree>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Only with bar">
    <p:spTree>
      <p:nvGrpSpPr>
        <p:cNvPr id="1" name=""/>
        <p:cNvGrpSpPr/>
        <p:nvPr/>
      </p:nvGrpSpPr>
      <p:grpSpPr>
        <a:xfrm>
          <a:off x="0" y="0"/>
          <a:ext cx="0" cy="0"/>
          <a:chOff x="0" y="0"/>
          <a:chExt cx="0" cy="0"/>
        </a:xfrm>
      </p:grpSpPr>
      <p:sp>
        <p:nvSpPr>
          <p:cNvPr id="5" name="Rectangle 4"/>
          <p:cNvSpPr/>
          <p:nvPr userDrawn="1"/>
        </p:nvSpPr>
        <p:spPr>
          <a:xfrm>
            <a:off x="0" y="1"/>
            <a:ext cx="12192000" cy="1433983"/>
          </a:xfrm>
          <a:prstGeom prst="rect">
            <a:avLst/>
          </a:prstGeom>
          <a:solidFill>
            <a:srgbClr val="3878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grpSp>
        <p:nvGrpSpPr>
          <p:cNvPr id="6" name="Group 5"/>
          <p:cNvGrpSpPr/>
          <p:nvPr userDrawn="1"/>
        </p:nvGrpSpPr>
        <p:grpSpPr>
          <a:xfrm>
            <a:off x="10621210" y="99676"/>
            <a:ext cx="1510868" cy="6040808"/>
            <a:chOff x="7941599" y="92985"/>
            <a:chExt cx="1133151" cy="4530606"/>
          </a:xfrm>
        </p:grpSpPr>
        <p:sp>
          <p:nvSpPr>
            <p:cNvPr id="7" name="Hexagon 6"/>
            <p:cNvSpPr/>
            <p:nvPr userDrawn="1"/>
          </p:nvSpPr>
          <p:spPr>
            <a:xfrm>
              <a:off x="8061505" y="176469"/>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8" name="Hexagon 7"/>
            <p:cNvSpPr/>
            <p:nvPr userDrawn="1"/>
          </p:nvSpPr>
          <p:spPr>
            <a:xfrm>
              <a:off x="8433509" y="960748"/>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9" name="Hexagon 8"/>
            <p:cNvSpPr/>
            <p:nvPr userDrawn="1"/>
          </p:nvSpPr>
          <p:spPr>
            <a:xfrm>
              <a:off x="7941599" y="4053195"/>
              <a:ext cx="603725" cy="523178"/>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0" name="Hexagon 9"/>
            <p:cNvSpPr/>
            <p:nvPr userDrawn="1"/>
          </p:nvSpPr>
          <p:spPr>
            <a:xfrm flipH="1">
              <a:off x="8678688" y="92985"/>
              <a:ext cx="213983" cy="18543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2" name="Hexagon 11"/>
            <p:cNvSpPr/>
            <p:nvPr userDrawn="1"/>
          </p:nvSpPr>
          <p:spPr>
            <a:xfrm>
              <a:off x="8384197" y="3294624"/>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3" name="Hexagon 12"/>
            <p:cNvSpPr/>
            <p:nvPr userDrawn="1"/>
          </p:nvSpPr>
          <p:spPr>
            <a:xfrm>
              <a:off x="8080601" y="1773493"/>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4" name="Hexagon 13"/>
            <p:cNvSpPr/>
            <p:nvPr userDrawn="1"/>
          </p:nvSpPr>
          <p:spPr>
            <a:xfrm flipH="1">
              <a:off x="8783210" y="1773493"/>
              <a:ext cx="291540" cy="25264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5" name="Hexagon 14"/>
            <p:cNvSpPr/>
            <p:nvPr userDrawn="1"/>
          </p:nvSpPr>
          <p:spPr>
            <a:xfrm flipH="1">
              <a:off x="8080601" y="3168302"/>
              <a:ext cx="291540" cy="25264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6" name="Hexagon 15"/>
            <p:cNvSpPr/>
            <p:nvPr userDrawn="1"/>
          </p:nvSpPr>
          <p:spPr>
            <a:xfrm flipH="1">
              <a:off x="8614030" y="4005742"/>
              <a:ext cx="291540" cy="25264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7" name="Hexagon 16"/>
            <p:cNvSpPr/>
            <p:nvPr userDrawn="1"/>
          </p:nvSpPr>
          <p:spPr>
            <a:xfrm flipH="1">
              <a:off x="8325372" y="994043"/>
              <a:ext cx="213983" cy="18543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8" name="Hexagon 17"/>
            <p:cNvSpPr/>
            <p:nvPr userDrawn="1"/>
          </p:nvSpPr>
          <p:spPr>
            <a:xfrm>
              <a:off x="8466186" y="2488497"/>
              <a:ext cx="568831" cy="487351"/>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9" name="Hexagon 18"/>
            <p:cNvSpPr/>
            <p:nvPr userDrawn="1"/>
          </p:nvSpPr>
          <p:spPr>
            <a:xfrm flipH="1">
              <a:off x="8800065" y="455649"/>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0" name="Hexagon 19"/>
            <p:cNvSpPr/>
            <p:nvPr userDrawn="1"/>
          </p:nvSpPr>
          <p:spPr>
            <a:xfrm flipH="1">
              <a:off x="8221075" y="1471808"/>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1" name="Hexagon 20"/>
            <p:cNvSpPr/>
            <p:nvPr userDrawn="1"/>
          </p:nvSpPr>
          <p:spPr>
            <a:xfrm flipH="1">
              <a:off x="8828218" y="2908816"/>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2" name="Hexagon 21"/>
            <p:cNvSpPr/>
            <p:nvPr userDrawn="1"/>
          </p:nvSpPr>
          <p:spPr>
            <a:xfrm flipH="1">
              <a:off x="8260995" y="3781975"/>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3" name="Hexagon 22"/>
            <p:cNvSpPr/>
            <p:nvPr userDrawn="1"/>
          </p:nvSpPr>
          <p:spPr>
            <a:xfrm flipH="1">
              <a:off x="8356157" y="3092006"/>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4" name="Hexagon 23"/>
            <p:cNvSpPr/>
            <p:nvPr userDrawn="1"/>
          </p:nvSpPr>
          <p:spPr>
            <a:xfrm>
              <a:off x="8574417" y="675305"/>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5" name="Hexagon 24"/>
            <p:cNvSpPr/>
            <p:nvPr userDrawn="1"/>
          </p:nvSpPr>
          <p:spPr>
            <a:xfrm>
              <a:off x="8699742" y="1605872"/>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6" name="Hexagon 25"/>
            <p:cNvSpPr/>
            <p:nvPr userDrawn="1"/>
          </p:nvSpPr>
          <p:spPr>
            <a:xfrm>
              <a:off x="8254792" y="2394061"/>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7" name="Hexagon 26"/>
            <p:cNvSpPr/>
            <p:nvPr userDrawn="1"/>
          </p:nvSpPr>
          <p:spPr>
            <a:xfrm>
              <a:off x="8828218" y="4005977"/>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8" name="Hexagon 27"/>
            <p:cNvSpPr/>
            <p:nvPr userDrawn="1"/>
          </p:nvSpPr>
          <p:spPr>
            <a:xfrm>
              <a:off x="8524980" y="4529155"/>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9" name="Hexagon 28"/>
            <p:cNvSpPr/>
            <p:nvPr userDrawn="1"/>
          </p:nvSpPr>
          <p:spPr>
            <a:xfrm>
              <a:off x="8231225" y="3734757"/>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0" name="Hexagon 29"/>
            <p:cNvSpPr/>
            <p:nvPr userDrawn="1"/>
          </p:nvSpPr>
          <p:spPr>
            <a:xfrm>
              <a:off x="8222516" y="3042880"/>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1" name="Hexagon 30"/>
            <p:cNvSpPr/>
            <p:nvPr userDrawn="1"/>
          </p:nvSpPr>
          <p:spPr>
            <a:xfrm>
              <a:off x="8750602" y="2213626"/>
              <a:ext cx="110225" cy="94436"/>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2" name="Hexagon 31"/>
            <p:cNvSpPr/>
            <p:nvPr userDrawn="1"/>
          </p:nvSpPr>
          <p:spPr>
            <a:xfrm flipH="1">
              <a:off x="8221075" y="2631425"/>
              <a:ext cx="154704" cy="13406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3" name="Hexagon 32"/>
            <p:cNvSpPr/>
            <p:nvPr userDrawn="1"/>
          </p:nvSpPr>
          <p:spPr>
            <a:xfrm flipH="1">
              <a:off x="8879173" y="796127"/>
              <a:ext cx="90251" cy="78210"/>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gr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solidFill>
                  <a:srgbClr val="BFBFBF"/>
                </a:solidFill>
              </a:rPr>
              <a:t>©2016 Aerohive Networks Confidential </a:t>
            </a:r>
          </a:p>
        </p:txBody>
      </p:sp>
      <p:sp>
        <p:nvSpPr>
          <p:cNvPr id="4" name="Slide Number Placeholder 3"/>
          <p:cNvSpPr>
            <a:spLocks noGrp="1"/>
          </p:cNvSpPr>
          <p:nvPr>
            <p:ph type="sldNum" sz="quarter" idx="11"/>
          </p:nvPr>
        </p:nvSpPr>
        <p:spPr/>
        <p:txBody>
          <a:bodyPr/>
          <a:lstStyle/>
          <a:p>
            <a:fld id="{EEDC9DD2-D670-044B-B8EE-3E3AFC2EEB9B}" type="slidenum">
              <a:rPr lang="en-US" smtClean="0">
                <a:solidFill>
                  <a:srgbClr val="3878A9">
                    <a:tint val="75000"/>
                  </a:srgbClr>
                </a:solidFill>
              </a:rPr>
              <a:pPr/>
              <a:t>‹#›</a:t>
            </a:fld>
            <a:endParaRPr lang="en-US" dirty="0">
              <a:solidFill>
                <a:srgbClr val="3878A9">
                  <a:tint val="75000"/>
                </a:srgbClr>
              </a:solidFill>
            </a:endParaRPr>
          </a:p>
        </p:txBody>
      </p:sp>
      <p:pic>
        <p:nvPicPr>
          <p:cNvPr id="40" name="Picture 39" descr="AH-Logo_2015.pd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0031" y="6097504"/>
            <a:ext cx="1416373" cy="760496"/>
          </a:xfrm>
          <a:prstGeom prst="rect">
            <a:avLst/>
          </a:prstGeom>
        </p:spPr>
      </p:pic>
    </p:spTree>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sz="1333"/>
            </a:lvl1pPr>
          </a:lstStyle>
          <a:p>
            <a:r>
              <a:rPr lang="en-US" dirty="0">
                <a:solidFill>
                  <a:srgbClr val="BFBFBF"/>
                </a:solidFill>
              </a:rPr>
              <a:t>©2016 Aerohive Networks Confidential </a:t>
            </a:r>
          </a:p>
        </p:txBody>
      </p:sp>
      <p:sp>
        <p:nvSpPr>
          <p:cNvPr id="4" name="Slide Number Placeholder 3"/>
          <p:cNvSpPr>
            <a:spLocks noGrp="1"/>
          </p:cNvSpPr>
          <p:nvPr>
            <p:ph type="sldNum" sz="quarter" idx="12"/>
          </p:nvPr>
        </p:nvSpPr>
        <p:spPr/>
        <p:txBody>
          <a:bodyPr/>
          <a:lstStyle/>
          <a:p>
            <a:fld id="{EEDC9DD2-D670-044B-B8EE-3E3AFC2EEB9B}" type="slidenum">
              <a:rPr lang="en-US" smtClean="0">
                <a:solidFill>
                  <a:srgbClr val="3878A9">
                    <a:tint val="75000"/>
                  </a:srgbClr>
                </a:solidFill>
              </a:rPr>
              <a:pPr/>
              <a:t>‹#›</a:t>
            </a:fld>
            <a:endParaRPr lang="en-US" dirty="0">
              <a:solidFill>
                <a:srgbClr val="3878A9">
                  <a:tint val="75000"/>
                </a:srgbClr>
              </a:solidFill>
            </a:endParaRPr>
          </a:p>
        </p:txBody>
      </p:sp>
    </p:spTree>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reak-up 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solidFill>
                  <a:srgbClr val="BFBFBF"/>
                </a:solidFill>
              </a:rPr>
              <a:t>©2016 Aerohive Networks Confidential </a:t>
            </a:r>
          </a:p>
        </p:txBody>
      </p:sp>
      <p:sp>
        <p:nvSpPr>
          <p:cNvPr id="6" name="Title 1"/>
          <p:cNvSpPr>
            <a:spLocks noGrp="1"/>
          </p:cNvSpPr>
          <p:nvPr>
            <p:ph type="ctrTitle"/>
          </p:nvPr>
        </p:nvSpPr>
        <p:spPr>
          <a:xfrm>
            <a:off x="914400" y="2265682"/>
            <a:ext cx="8641157" cy="1964437"/>
          </a:xfrm>
        </p:spPr>
        <p:txBody>
          <a:bodyPr anchor="ctr"/>
          <a:lstStyle>
            <a:lvl1pPr>
              <a:lnSpc>
                <a:spcPct val="100000"/>
              </a:lnSpc>
              <a:spcAft>
                <a:spcPts val="800"/>
              </a:spcAft>
              <a:defRPr b="0">
                <a:solidFill>
                  <a:schemeClr val="tx1"/>
                </a:solidFill>
              </a:defRPr>
            </a:lvl1pPr>
          </a:lstStyle>
          <a:p>
            <a:r>
              <a:rPr lang="en-US" dirty="0"/>
              <a:t>Click to edit Master title style</a:t>
            </a:r>
          </a:p>
        </p:txBody>
      </p:sp>
      <p:sp>
        <p:nvSpPr>
          <p:cNvPr id="7" name="Subtitle 2"/>
          <p:cNvSpPr>
            <a:spLocks noGrp="1"/>
          </p:cNvSpPr>
          <p:nvPr>
            <p:ph type="subTitle" idx="1"/>
          </p:nvPr>
        </p:nvSpPr>
        <p:spPr>
          <a:xfrm>
            <a:off x="914401" y="4366571"/>
            <a:ext cx="7997519" cy="428947"/>
          </a:xfrm>
        </p:spPr>
        <p:txBody>
          <a:bodyPr/>
          <a:lstStyle>
            <a:lvl1pPr marL="0" indent="0" algn="l">
              <a:buNone/>
              <a:defRPr>
                <a:solidFill>
                  <a:schemeClr val="accent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grpSp>
        <p:nvGrpSpPr>
          <p:cNvPr id="8" name="Group 7"/>
          <p:cNvGrpSpPr/>
          <p:nvPr userDrawn="1"/>
        </p:nvGrpSpPr>
        <p:grpSpPr>
          <a:xfrm>
            <a:off x="989656" y="228489"/>
            <a:ext cx="2723841" cy="1050989"/>
            <a:chOff x="742242" y="171366"/>
            <a:chExt cx="2042881" cy="788242"/>
          </a:xfrm>
        </p:grpSpPr>
        <p:sp>
          <p:nvSpPr>
            <p:cNvPr id="9" name="Hexagon 8"/>
            <p:cNvSpPr/>
            <p:nvPr userDrawn="1"/>
          </p:nvSpPr>
          <p:spPr>
            <a:xfrm>
              <a:off x="2421234" y="171366"/>
              <a:ext cx="190243" cy="169122"/>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0" name="Hexagon 9"/>
            <p:cNvSpPr/>
            <p:nvPr userDrawn="1"/>
          </p:nvSpPr>
          <p:spPr>
            <a:xfrm>
              <a:off x="2594880" y="269547"/>
              <a:ext cx="190243" cy="169122"/>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1" name="Hexagon 10"/>
            <p:cNvSpPr/>
            <p:nvPr userDrawn="1"/>
          </p:nvSpPr>
          <p:spPr>
            <a:xfrm>
              <a:off x="2424639" y="371133"/>
              <a:ext cx="190243" cy="169122"/>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2" name="TextBox 11"/>
            <p:cNvSpPr txBox="1"/>
            <p:nvPr userDrawn="1"/>
          </p:nvSpPr>
          <p:spPr>
            <a:xfrm>
              <a:off x="742242" y="313248"/>
              <a:ext cx="1821565" cy="515574"/>
            </a:xfrm>
            <a:prstGeom prst="rect">
              <a:avLst/>
            </a:prstGeom>
            <a:noFill/>
          </p:spPr>
          <p:txBody>
            <a:bodyPr wrap="square" rtlCol="0">
              <a:spAutoFit/>
            </a:bodyPr>
            <a:lstStyle/>
            <a:p>
              <a:pPr defTabSz="609585" fontAlgn="base">
                <a:spcBef>
                  <a:spcPct val="0"/>
                </a:spcBef>
                <a:spcAft>
                  <a:spcPct val="0"/>
                </a:spcAft>
              </a:pPr>
              <a:r>
                <a:rPr lang="en-US" sz="3867" dirty="0">
                  <a:solidFill>
                    <a:srgbClr val="2C2C2C"/>
                  </a:solidFill>
                  <a:ea typeface="ＭＳ Ｐゴシック" charset="0"/>
                </a:rPr>
                <a:t>Aerohive</a:t>
              </a:r>
              <a:endParaRPr lang="en-US" sz="1067" dirty="0">
                <a:solidFill>
                  <a:srgbClr val="2C2C2C"/>
                </a:solidFill>
                <a:ea typeface="ＭＳ Ｐゴシック" charset="0"/>
              </a:endParaRPr>
            </a:p>
          </p:txBody>
        </p:sp>
        <p:sp>
          <p:nvSpPr>
            <p:cNvPr id="13" name="TextBox 12"/>
            <p:cNvSpPr txBox="1"/>
            <p:nvPr userDrawn="1"/>
          </p:nvSpPr>
          <p:spPr>
            <a:xfrm>
              <a:off x="2359945" y="626496"/>
              <a:ext cx="138274" cy="130757"/>
            </a:xfrm>
            <a:prstGeom prst="rect">
              <a:avLst/>
            </a:prstGeom>
            <a:noFill/>
          </p:spPr>
          <p:txBody>
            <a:bodyPr wrap="square" rtlCol="0">
              <a:spAutoFit/>
            </a:bodyPr>
            <a:lstStyle/>
            <a:p>
              <a:pPr defTabSz="609585" fontAlgn="base">
                <a:spcBef>
                  <a:spcPct val="0"/>
                </a:spcBef>
                <a:spcAft>
                  <a:spcPct val="0"/>
                </a:spcAft>
              </a:pPr>
              <a:r>
                <a:rPr lang="en-US" sz="533" dirty="0">
                  <a:solidFill>
                    <a:srgbClr val="2C2C2C"/>
                  </a:solidFill>
                  <a:ea typeface="ＭＳ Ｐゴシック" charset="0"/>
                </a:rPr>
                <a:t>®</a:t>
              </a:r>
            </a:p>
          </p:txBody>
        </p:sp>
        <p:sp>
          <p:nvSpPr>
            <p:cNvPr id="14" name="TextBox 13"/>
            <p:cNvSpPr txBox="1"/>
            <p:nvPr userDrawn="1"/>
          </p:nvSpPr>
          <p:spPr>
            <a:xfrm>
              <a:off x="1614620" y="705692"/>
              <a:ext cx="1037544" cy="253916"/>
            </a:xfrm>
            <a:prstGeom prst="rect">
              <a:avLst/>
            </a:prstGeom>
            <a:noFill/>
          </p:spPr>
          <p:txBody>
            <a:bodyPr wrap="none" rtlCol="0">
              <a:spAutoFit/>
            </a:bodyPr>
            <a:lstStyle/>
            <a:p>
              <a:pPr defTabSz="609585" fontAlgn="base">
                <a:spcBef>
                  <a:spcPct val="0"/>
                </a:spcBef>
                <a:spcAft>
                  <a:spcPct val="0"/>
                </a:spcAft>
              </a:pPr>
              <a:r>
                <a:rPr lang="en-US" sz="1600" kern="1000" spc="120" dirty="0">
                  <a:solidFill>
                    <a:srgbClr val="3A3A3A">
                      <a:lumMod val="60000"/>
                      <a:lumOff val="40000"/>
                    </a:srgbClr>
                  </a:solidFill>
                  <a:ea typeface="ＭＳ Ｐゴシック" charset="0"/>
                </a:rPr>
                <a:t>NETWORKS</a:t>
              </a:r>
            </a:p>
          </p:txBody>
        </p:sp>
      </p:grpSp>
      <p:grpSp>
        <p:nvGrpSpPr>
          <p:cNvPr id="15" name="Group 14"/>
          <p:cNvGrpSpPr/>
          <p:nvPr userDrawn="1"/>
        </p:nvGrpSpPr>
        <p:grpSpPr>
          <a:xfrm>
            <a:off x="9614409" y="53903"/>
            <a:ext cx="2460996" cy="6734859"/>
            <a:chOff x="7210806" y="40427"/>
            <a:chExt cx="1845747" cy="5051144"/>
          </a:xfrm>
        </p:grpSpPr>
        <p:sp>
          <p:nvSpPr>
            <p:cNvPr id="16" name="Hexagon 15"/>
            <p:cNvSpPr/>
            <p:nvPr userDrawn="1"/>
          </p:nvSpPr>
          <p:spPr>
            <a:xfrm>
              <a:off x="7259235" y="40427"/>
              <a:ext cx="947091" cy="811429"/>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7" name="Hexagon 16"/>
            <p:cNvSpPr/>
            <p:nvPr userDrawn="1"/>
          </p:nvSpPr>
          <p:spPr>
            <a:xfrm>
              <a:off x="8287044" y="371133"/>
              <a:ext cx="667269" cy="595460"/>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8" name="Hexagon 17"/>
            <p:cNvSpPr/>
            <p:nvPr userDrawn="1"/>
          </p:nvSpPr>
          <p:spPr>
            <a:xfrm>
              <a:off x="7931884" y="1531141"/>
              <a:ext cx="947091" cy="811429"/>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9" name="Hexagon 18"/>
            <p:cNvSpPr/>
            <p:nvPr userDrawn="1"/>
          </p:nvSpPr>
          <p:spPr>
            <a:xfrm>
              <a:off x="7302285" y="2992190"/>
              <a:ext cx="1124669" cy="974619"/>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0" name="Hexagon 19"/>
            <p:cNvSpPr/>
            <p:nvPr userDrawn="1"/>
          </p:nvSpPr>
          <p:spPr>
            <a:xfrm flipH="1">
              <a:off x="8550722" y="3336615"/>
              <a:ext cx="180096" cy="156068"/>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1" name="Hexagon 20"/>
            <p:cNvSpPr/>
            <p:nvPr userDrawn="1"/>
          </p:nvSpPr>
          <p:spPr>
            <a:xfrm flipH="1">
              <a:off x="7216185" y="4181532"/>
              <a:ext cx="670279" cy="591980"/>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2" name="Hexagon 21"/>
            <p:cNvSpPr/>
            <p:nvPr userDrawn="1"/>
          </p:nvSpPr>
          <p:spPr>
            <a:xfrm>
              <a:off x="7931884" y="4116952"/>
              <a:ext cx="1124669" cy="974619"/>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3" name="Hexagon 22"/>
            <p:cNvSpPr/>
            <p:nvPr userDrawn="1"/>
          </p:nvSpPr>
          <p:spPr>
            <a:xfrm>
              <a:off x="8362377" y="3707948"/>
              <a:ext cx="382762" cy="331695"/>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4" name="Hexagon 23"/>
            <p:cNvSpPr/>
            <p:nvPr userDrawn="1"/>
          </p:nvSpPr>
          <p:spPr>
            <a:xfrm>
              <a:off x="7702835" y="2601773"/>
              <a:ext cx="191382" cy="165848"/>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5" name="Hexagon 24"/>
            <p:cNvSpPr/>
            <p:nvPr userDrawn="1"/>
          </p:nvSpPr>
          <p:spPr>
            <a:xfrm>
              <a:off x="8020325" y="2435925"/>
              <a:ext cx="191382" cy="165848"/>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6" name="Hexagon 25"/>
            <p:cNvSpPr/>
            <p:nvPr userDrawn="1"/>
          </p:nvSpPr>
          <p:spPr>
            <a:xfrm>
              <a:off x="8401215" y="1311140"/>
              <a:ext cx="386281" cy="334744"/>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7" name="Hexagon 26"/>
            <p:cNvSpPr/>
            <p:nvPr userDrawn="1"/>
          </p:nvSpPr>
          <p:spPr>
            <a:xfrm flipH="1">
              <a:off x="7875702" y="4160008"/>
              <a:ext cx="180096" cy="156068"/>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8" name="Hexagon 27"/>
            <p:cNvSpPr/>
            <p:nvPr userDrawn="1"/>
          </p:nvSpPr>
          <p:spPr>
            <a:xfrm flipH="1">
              <a:off x="7210806" y="4025463"/>
              <a:ext cx="339016" cy="293785"/>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9" name="Hexagon 28"/>
            <p:cNvSpPr/>
            <p:nvPr userDrawn="1"/>
          </p:nvSpPr>
          <p:spPr>
            <a:xfrm flipH="1">
              <a:off x="7976512" y="4531343"/>
              <a:ext cx="180096" cy="156068"/>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0" name="Hexagon 29"/>
            <p:cNvSpPr/>
            <p:nvPr userDrawn="1"/>
          </p:nvSpPr>
          <p:spPr>
            <a:xfrm flipH="1">
              <a:off x="8134849" y="2529233"/>
              <a:ext cx="658030" cy="570237"/>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1" name="Hexagon 30"/>
            <p:cNvSpPr/>
            <p:nvPr userDrawn="1"/>
          </p:nvSpPr>
          <p:spPr>
            <a:xfrm flipH="1">
              <a:off x="7850817" y="2703039"/>
              <a:ext cx="383658" cy="332471"/>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2" name="Hexagon 31"/>
            <p:cNvSpPr/>
            <p:nvPr userDrawn="1"/>
          </p:nvSpPr>
          <p:spPr>
            <a:xfrm flipH="1">
              <a:off x="7706368" y="1875495"/>
              <a:ext cx="180096" cy="156068"/>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3" name="Hexagon 32"/>
            <p:cNvSpPr/>
            <p:nvPr userDrawn="1"/>
          </p:nvSpPr>
          <p:spPr>
            <a:xfrm flipH="1">
              <a:off x="7388354" y="1161440"/>
              <a:ext cx="688968" cy="597047"/>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4" name="Hexagon 33"/>
            <p:cNvSpPr/>
            <p:nvPr userDrawn="1"/>
          </p:nvSpPr>
          <p:spPr>
            <a:xfrm>
              <a:off x="7924634" y="1188348"/>
              <a:ext cx="191382" cy="165848"/>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5" name="Hexagon 34"/>
            <p:cNvSpPr/>
            <p:nvPr userDrawn="1"/>
          </p:nvSpPr>
          <p:spPr>
            <a:xfrm flipH="1">
              <a:off x="8539960" y="1045732"/>
              <a:ext cx="180096" cy="156068"/>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6" name="Hexagon 35"/>
            <p:cNvSpPr/>
            <p:nvPr userDrawn="1"/>
          </p:nvSpPr>
          <p:spPr>
            <a:xfrm flipH="1">
              <a:off x="7887191" y="753134"/>
              <a:ext cx="356278" cy="30874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grpSp>
    </p:spTree>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5" name="Rectangle 4"/>
          <p:cNvSpPr/>
          <p:nvPr userDrawn="1"/>
        </p:nvSpPr>
        <p:spPr>
          <a:xfrm>
            <a:off x="1" y="2500660"/>
            <a:ext cx="12192000" cy="2063749"/>
          </a:xfrm>
          <a:prstGeom prst="rect">
            <a:avLst/>
          </a:prstGeom>
          <a:solidFill>
            <a:srgbClr val="3577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a:defRPr/>
            </a:pPr>
            <a:endParaRPr lang="en-US" sz="2400" dirty="0">
              <a:solidFill>
                <a:srgbClr val="FFFFFF"/>
              </a:solidFill>
            </a:endParaRPr>
          </a:p>
        </p:txBody>
      </p:sp>
      <p:sp>
        <p:nvSpPr>
          <p:cNvPr id="6" name="Title 1"/>
          <p:cNvSpPr>
            <a:spLocks noGrp="1"/>
          </p:cNvSpPr>
          <p:nvPr>
            <p:ph type="ctrTitle" hasCustomPrompt="1"/>
          </p:nvPr>
        </p:nvSpPr>
        <p:spPr>
          <a:xfrm>
            <a:off x="914400" y="2808346"/>
            <a:ext cx="8641157" cy="1470025"/>
          </a:xfrm>
        </p:spPr>
        <p:txBody>
          <a:bodyPr anchor="ctr">
            <a:normAutofit/>
          </a:bodyPr>
          <a:lstStyle>
            <a:lvl1pPr algn="ctr">
              <a:lnSpc>
                <a:spcPct val="100000"/>
              </a:lnSpc>
              <a:spcAft>
                <a:spcPts val="800"/>
              </a:spcAft>
              <a:defRPr sz="5333" b="0">
                <a:solidFill>
                  <a:schemeClr val="bg1"/>
                </a:solidFill>
              </a:defRPr>
            </a:lvl1pPr>
          </a:lstStyle>
          <a:p>
            <a:r>
              <a:rPr lang="en-US" dirty="0"/>
              <a:t>Thank you</a:t>
            </a:r>
          </a:p>
        </p:txBody>
      </p:sp>
      <p:grpSp>
        <p:nvGrpSpPr>
          <p:cNvPr id="7" name="Group 6"/>
          <p:cNvGrpSpPr/>
          <p:nvPr userDrawn="1"/>
        </p:nvGrpSpPr>
        <p:grpSpPr>
          <a:xfrm>
            <a:off x="989656" y="228489"/>
            <a:ext cx="2723841" cy="1050989"/>
            <a:chOff x="742242" y="171366"/>
            <a:chExt cx="2042881" cy="788242"/>
          </a:xfrm>
        </p:grpSpPr>
        <p:sp>
          <p:nvSpPr>
            <p:cNvPr id="8" name="Hexagon 7"/>
            <p:cNvSpPr/>
            <p:nvPr userDrawn="1"/>
          </p:nvSpPr>
          <p:spPr>
            <a:xfrm>
              <a:off x="2421234" y="171366"/>
              <a:ext cx="190243" cy="169122"/>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9" name="Hexagon 8"/>
            <p:cNvSpPr/>
            <p:nvPr userDrawn="1"/>
          </p:nvSpPr>
          <p:spPr>
            <a:xfrm>
              <a:off x="2594880" y="269547"/>
              <a:ext cx="190243" cy="169122"/>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0" name="Hexagon 9"/>
            <p:cNvSpPr/>
            <p:nvPr userDrawn="1"/>
          </p:nvSpPr>
          <p:spPr>
            <a:xfrm>
              <a:off x="2424639" y="371133"/>
              <a:ext cx="190243" cy="169122"/>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1" name="TextBox 10"/>
            <p:cNvSpPr txBox="1"/>
            <p:nvPr userDrawn="1"/>
          </p:nvSpPr>
          <p:spPr>
            <a:xfrm>
              <a:off x="742242" y="313248"/>
              <a:ext cx="1821565" cy="515574"/>
            </a:xfrm>
            <a:prstGeom prst="rect">
              <a:avLst/>
            </a:prstGeom>
            <a:noFill/>
          </p:spPr>
          <p:txBody>
            <a:bodyPr wrap="square" rtlCol="0">
              <a:spAutoFit/>
            </a:bodyPr>
            <a:lstStyle/>
            <a:p>
              <a:pPr defTabSz="609585" fontAlgn="base">
                <a:spcBef>
                  <a:spcPct val="0"/>
                </a:spcBef>
                <a:spcAft>
                  <a:spcPct val="0"/>
                </a:spcAft>
              </a:pPr>
              <a:r>
                <a:rPr lang="en-US" sz="3867" dirty="0">
                  <a:solidFill>
                    <a:srgbClr val="2C2C2C"/>
                  </a:solidFill>
                  <a:ea typeface="ＭＳ Ｐゴシック" charset="0"/>
                </a:rPr>
                <a:t>Aerohive</a:t>
              </a:r>
              <a:endParaRPr lang="en-US" sz="1067" dirty="0">
                <a:solidFill>
                  <a:srgbClr val="2C2C2C"/>
                </a:solidFill>
                <a:ea typeface="ＭＳ Ｐゴシック" charset="0"/>
              </a:endParaRPr>
            </a:p>
          </p:txBody>
        </p:sp>
        <p:sp>
          <p:nvSpPr>
            <p:cNvPr id="12" name="TextBox 11"/>
            <p:cNvSpPr txBox="1"/>
            <p:nvPr userDrawn="1"/>
          </p:nvSpPr>
          <p:spPr>
            <a:xfrm>
              <a:off x="2359945" y="626496"/>
              <a:ext cx="138274" cy="130757"/>
            </a:xfrm>
            <a:prstGeom prst="rect">
              <a:avLst/>
            </a:prstGeom>
            <a:noFill/>
          </p:spPr>
          <p:txBody>
            <a:bodyPr wrap="square" rtlCol="0">
              <a:spAutoFit/>
            </a:bodyPr>
            <a:lstStyle/>
            <a:p>
              <a:pPr defTabSz="609585" fontAlgn="base">
                <a:spcBef>
                  <a:spcPct val="0"/>
                </a:spcBef>
                <a:spcAft>
                  <a:spcPct val="0"/>
                </a:spcAft>
              </a:pPr>
              <a:r>
                <a:rPr lang="en-US" sz="533" dirty="0">
                  <a:solidFill>
                    <a:srgbClr val="2C2C2C"/>
                  </a:solidFill>
                  <a:ea typeface="ＭＳ Ｐゴシック" charset="0"/>
                </a:rPr>
                <a:t>®</a:t>
              </a:r>
            </a:p>
          </p:txBody>
        </p:sp>
        <p:sp>
          <p:nvSpPr>
            <p:cNvPr id="13" name="TextBox 12"/>
            <p:cNvSpPr txBox="1"/>
            <p:nvPr userDrawn="1"/>
          </p:nvSpPr>
          <p:spPr>
            <a:xfrm>
              <a:off x="1614620" y="705692"/>
              <a:ext cx="1037544" cy="253916"/>
            </a:xfrm>
            <a:prstGeom prst="rect">
              <a:avLst/>
            </a:prstGeom>
            <a:noFill/>
          </p:spPr>
          <p:txBody>
            <a:bodyPr wrap="none" rtlCol="0">
              <a:spAutoFit/>
            </a:bodyPr>
            <a:lstStyle/>
            <a:p>
              <a:pPr defTabSz="609585" fontAlgn="base">
                <a:spcBef>
                  <a:spcPct val="0"/>
                </a:spcBef>
                <a:spcAft>
                  <a:spcPct val="0"/>
                </a:spcAft>
              </a:pPr>
              <a:r>
                <a:rPr lang="en-US" sz="1600" kern="1000" spc="120" dirty="0">
                  <a:solidFill>
                    <a:srgbClr val="3A3A3A">
                      <a:lumMod val="60000"/>
                      <a:lumOff val="40000"/>
                    </a:srgbClr>
                  </a:solidFill>
                  <a:ea typeface="ＭＳ Ｐゴシック" charset="0"/>
                </a:rPr>
                <a:t>NETWORKS</a:t>
              </a:r>
            </a:p>
          </p:txBody>
        </p:sp>
      </p:grpSp>
      <p:grpSp>
        <p:nvGrpSpPr>
          <p:cNvPr id="14" name="Group 13"/>
          <p:cNvGrpSpPr/>
          <p:nvPr userDrawn="1"/>
        </p:nvGrpSpPr>
        <p:grpSpPr>
          <a:xfrm>
            <a:off x="9614409" y="53903"/>
            <a:ext cx="2460996" cy="6734859"/>
            <a:chOff x="7210806" y="40427"/>
            <a:chExt cx="1845747" cy="5051144"/>
          </a:xfrm>
        </p:grpSpPr>
        <p:sp>
          <p:nvSpPr>
            <p:cNvPr id="15" name="Hexagon 14"/>
            <p:cNvSpPr/>
            <p:nvPr userDrawn="1"/>
          </p:nvSpPr>
          <p:spPr>
            <a:xfrm>
              <a:off x="7259235" y="40427"/>
              <a:ext cx="947091" cy="811429"/>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6" name="Hexagon 15"/>
            <p:cNvSpPr/>
            <p:nvPr userDrawn="1"/>
          </p:nvSpPr>
          <p:spPr>
            <a:xfrm>
              <a:off x="8287044" y="371133"/>
              <a:ext cx="667269" cy="595460"/>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7" name="Hexagon 16"/>
            <p:cNvSpPr/>
            <p:nvPr userDrawn="1"/>
          </p:nvSpPr>
          <p:spPr>
            <a:xfrm>
              <a:off x="7931884" y="1531141"/>
              <a:ext cx="947091" cy="811429"/>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8" name="Hexagon 17"/>
            <p:cNvSpPr/>
            <p:nvPr userDrawn="1"/>
          </p:nvSpPr>
          <p:spPr>
            <a:xfrm>
              <a:off x="7302285" y="2992190"/>
              <a:ext cx="1124669" cy="974619"/>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19" name="Hexagon 18"/>
            <p:cNvSpPr/>
            <p:nvPr userDrawn="1"/>
          </p:nvSpPr>
          <p:spPr>
            <a:xfrm flipH="1">
              <a:off x="8550722" y="3336615"/>
              <a:ext cx="180096" cy="156068"/>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0" name="Hexagon 19"/>
            <p:cNvSpPr/>
            <p:nvPr userDrawn="1"/>
          </p:nvSpPr>
          <p:spPr>
            <a:xfrm flipH="1">
              <a:off x="7216185" y="4181532"/>
              <a:ext cx="670279" cy="591980"/>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1" name="Hexagon 20"/>
            <p:cNvSpPr/>
            <p:nvPr userDrawn="1"/>
          </p:nvSpPr>
          <p:spPr>
            <a:xfrm>
              <a:off x="7931884" y="4116952"/>
              <a:ext cx="1124669" cy="974619"/>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2" name="Hexagon 21"/>
            <p:cNvSpPr/>
            <p:nvPr userDrawn="1"/>
          </p:nvSpPr>
          <p:spPr>
            <a:xfrm>
              <a:off x="8362377" y="3707948"/>
              <a:ext cx="382762" cy="331695"/>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3" name="Hexagon 22"/>
            <p:cNvSpPr/>
            <p:nvPr userDrawn="1"/>
          </p:nvSpPr>
          <p:spPr>
            <a:xfrm>
              <a:off x="7702835" y="2601773"/>
              <a:ext cx="191382" cy="165848"/>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4" name="Hexagon 23"/>
            <p:cNvSpPr/>
            <p:nvPr userDrawn="1"/>
          </p:nvSpPr>
          <p:spPr>
            <a:xfrm>
              <a:off x="8020325" y="2435925"/>
              <a:ext cx="191382" cy="165848"/>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5" name="Hexagon 24"/>
            <p:cNvSpPr/>
            <p:nvPr userDrawn="1"/>
          </p:nvSpPr>
          <p:spPr>
            <a:xfrm>
              <a:off x="8401215" y="1311140"/>
              <a:ext cx="386281" cy="334744"/>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6" name="Hexagon 25"/>
            <p:cNvSpPr/>
            <p:nvPr userDrawn="1"/>
          </p:nvSpPr>
          <p:spPr>
            <a:xfrm flipH="1">
              <a:off x="7875702" y="4160008"/>
              <a:ext cx="180096" cy="156068"/>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7" name="Hexagon 26"/>
            <p:cNvSpPr/>
            <p:nvPr userDrawn="1"/>
          </p:nvSpPr>
          <p:spPr>
            <a:xfrm flipH="1">
              <a:off x="7210806" y="4025463"/>
              <a:ext cx="339016" cy="293785"/>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8" name="Hexagon 27"/>
            <p:cNvSpPr/>
            <p:nvPr userDrawn="1"/>
          </p:nvSpPr>
          <p:spPr>
            <a:xfrm flipH="1">
              <a:off x="7976512" y="4531343"/>
              <a:ext cx="180096" cy="156068"/>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9" name="Hexagon 28"/>
            <p:cNvSpPr/>
            <p:nvPr userDrawn="1"/>
          </p:nvSpPr>
          <p:spPr>
            <a:xfrm flipH="1">
              <a:off x="8134849" y="2529233"/>
              <a:ext cx="658030" cy="570237"/>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0" name="Hexagon 29"/>
            <p:cNvSpPr/>
            <p:nvPr userDrawn="1"/>
          </p:nvSpPr>
          <p:spPr>
            <a:xfrm flipH="1">
              <a:off x="7850817" y="2703039"/>
              <a:ext cx="383658" cy="332471"/>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1" name="Hexagon 30"/>
            <p:cNvSpPr/>
            <p:nvPr userDrawn="1"/>
          </p:nvSpPr>
          <p:spPr>
            <a:xfrm flipH="1">
              <a:off x="7706368" y="1875495"/>
              <a:ext cx="180096" cy="156068"/>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2" name="Hexagon 31"/>
            <p:cNvSpPr/>
            <p:nvPr userDrawn="1"/>
          </p:nvSpPr>
          <p:spPr>
            <a:xfrm flipH="1">
              <a:off x="7388354" y="1161440"/>
              <a:ext cx="688968" cy="597047"/>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3" name="Hexagon 32"/>
            <p:cNvSpPr/>
            <p:nvPr userDrawn="1"/>
          </p:nvSpPr>
          <p:spPr>
            <a:xfrm>
              <a:off x="7924634" y="1188348"/>
              <a:ext cx="191382" cy="165848"/>
            </a:xfrm>
            <a:prstGeom prst="hex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4" name="Hexagon 33"/>
            <p:cNvSpPr/>
            <p:nvPr userDrawn="1"/>
          </p:nvSpPr>
          <p:spPr>
            <a:xfrm flipH="1">
              <a:off x="8539960" y="1045732"/>
              <a:ext cx="180096" cy="156068"/>
            </a:xfrm>
            <a:prstGeom prst="hexagon">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5" name="Hexagon 34"/>
            <p:cNvSpPr/>
            <p:nvPr userDrawn="1"/>
          </p:nvSpPr>
          <p:spPr>
            <a:xfrm flipH="1">
              <a:off x="7887191" y="753134"/>
              <a:ext cx="356278" cy="308744"/>
            </a:xfrm>
            <a:prstGeom prst="hexagon">
              <a:avLst/>
            </a:prstGeom>
            <a:no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grpSp>
    </p:spTree>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and Content (no hiv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0"/>
          </p:nvPr>
        </p:nvSpPr>
        <p:spPr/>
        <p:txBody>
          <a:bodyPr/>
          <a:lstStyle/>
          <a:p>
            <a:fld id="{165508FE-56CC-4AEB-A654-4AE16F1DF69A}" type="slidenum">
              <a:rPr lang="en-US" smtClean="0">
                <a:solidFill>
                  <a:srgbClr val="3878A9">
                    <a:tint val="75000"/>
                  </a:srgbClr>
                </a:solidFill>
              </a:rPr>
              <a:pPr/>
              <a:t>‹#›</a:t>
            </a:fld>
            <a:endParaRPr lang="en-US" dirty="0">
              <a:solidFill>
                <a:srgbClr val="3878A9">
                  <a:tint val="75000"/>
                </a:srgbClr>
              </a:solidFill>
            </a:endParaRPr>
          </a:p>
        </p:txBody>
      </p:sp>
      <p:sp>
        <p:nvSpPr>
          <p:cNvPr id="6" name="Content Placeholder 5"/>
          <p:cNvSpPr>
            <a:spLocks noGrp="1"/>
          </p:cNvSpPr>
          <p:nvPr>
            <p:ph sz="quarter" idx="11"/>
          </p:nvPr>
        </p:nvSpPr>
        <p:spPr>
          <a:xfrm>
            <a:off x="548262" y="1286538"/>
            <a:ext cx="11232615" cy="4827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and Content (Orange Header)">
    <p:spTree>
      <p:nvGrpSpPr>
        <p:cNvPr id="1" name=""/>
        <p:cNvGrpSpPr/>
        <p:nvPr/>
      </p:nvGrpSpPr>
      <p:grpSpPr>
        <a:xfrm>
          <a:off x="0" y="0"/>
          <a:ext cx="0" cy="0"/>
          <a:chOff x="0" y="0"/>
          <a:chExt cx="0" cy="0"/>
        </a:xfrm>
      </p:grpSpPr>
      <p:sp>
        <p:nvSpPr>
          <p:cNvPr id="7" name="Hexagon 6"/>
          <p:cNvSpPr/>
          <p:nvPr userDrawn="1"/>
        </p:nvSpPr>
        <p:spPr>
          <a:xfrm>
            <a:off x="4379384" y="2598740"/>
            <a:ext cx="1998133" cy="1292225"/>
          </a:xfrm>
          <a:prstGeom prst="hexagon">
            <a:avLst/>
          </a:prstGeom>
          <a:solidFill>
            <a:schemeClr val="bg1">
              <a:lumMod val="9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srgbClr val="FFFFFF"/>
              </a:solidFill>
            </a:endParaRPr>
          </a:p>
        </p:txBody>
      </p:sp>
      <p:sp>
        <p:nvSpPr>
          <p:cNvPr id="8" name="Hexagon 7"/>
          <p:cNvSpPr/>
          <p:nvPr userDrawn="1"/>
        </p:nvSpPr>
        <p:spPr>
          <a:xfrm>
            <a:off x="6017684" y="3284540"/>
            <a:ext cx="1998133" cy="1292225"/>
          </a:xfrm>
          <a:prstGeom prst="hexagon">
            <a:avLst/>
          </a:prstGeom>
          <a:solidFill>
            <a:schemeClr val="bg1">
              <a:lumMod val="9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srgbClr val="FFFFFF"/>
              </a:solidFill>
            </a:endParaRPr>
          </a:p>
        </p:txBody>
      </p:sp>
      <p:sp>
        <p:nvSpPr>
          <p:cNvPr id="9" name="Hexagon 8"/>
          <p:cNvSpPr/>
          <p:nvPr userDrawn="1"/>
        </p:nvSpPr>
        <p:spPr>
          <a:xfrm>
            <a:off x="4379384" y="3962401"/>
            <a:ext cx="1998133" cy="1292225"/>
          </a:xfrm>
          <a:prstGeom prst="hexagon">
            <a:avLst/>
          </a:prstGeom>
          <a:solidFill>
            <a:schemeClr val="bg1">
              <a:lumMod val="9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srgbClr val="FFFFFF"/>
              </a:solidFill>
            </a:endParaRPr>
          </a:p>
        </p:txBody>
      </p:sp>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0"/>
          </p:nvPr>
        </p:nvSpPr>
        <p:spPr>
          <a:xfrm>
            <a:off x="8958997" y="6534572"/>
            <a:ext cx="2844800" cy="365125"/>
          </a:xfrm>
          <a:prstGeom prst="rect">
            <a:avLst/>
          </a:prstGeom>
        </p:spPr>
        <p:txBody>
          <a:bodyPr/>
          <a:lstStyle/>
          <a:p>
            <a:fld id="{165508FE-56CC-4AEB-A654-4AE16F1DF69A}" type="slidenum">
              <a:rPr lang="en-US" smtClean="0">
                <a:solidFill>
                  <a:srgbClr val="3878A9">
                    <a:tint val="75000"/>
                  </a:srgbClr>
                </a:solidFill>
              </a:rPr>
              <a:pPr/>
              <a:t>‹#›</a:t>
            </a:fld>
            <a:endParaRPr lang="en-US" dirty="0">
              <a:solidFill>
                <a:srgbClr val="3878A9">
                  <a:tint val="75000"/>
                </a:srgbClr>
              </a:solidFill>
            </a:endParaRPr>
          </a:p>
        </p:txBody>
      </p:sp>
      <p:sp>
        <p:nvSpPr>
          <p:cNvPr id="6" name="Content Placeholder 5"/>
          <p:cNvSpPr>
            <a:spLocks noGrp="1"/>
          </p:cNvSpPr>
          <p:nvPr>
            <p:ph sz="quarter" idx="11"/>
          </p:nvPr>
        </p:nvSpPr>
        <p:spPr>
          <a:xfrm>
            <a:off x="454479" y="1286537"/>
            <a:ext cx="11232615" cy="4827588"/>
          </a:xfrm>
        </p:spPr>
        <p:txBody>
          <a:bodyPr/>
          <a:lstStyle>
            <a:lvl1pPr marL="0" indent="0">
              <a:buFont typeface="Century Gothic" pitchFamily="34" charset="0"/>
              <a:buChar char=" "/>
              <a:defRPr>
                <a:solidFill>
                  <a:schemeClr val="accent4"/>
                </a:solidFill>
              </a:defRPr>
            </a:lvl1pPr>
            <a:lvl2pPr marL="465655" indent="-232828">
              <a:buFont typeface="Arial" pitchFamily="34" charset="0"/>
              <a:buChar char="•"/>
              <a:defRPr b="1">
                <a:solidFill>
                  <a:schemeClr val="tx1"/>
                </a:solidFill>
              </a:defRPr>
            </a:lvl2pPr>
            <a:lvl3pPr marL="770447" indent="-232828">
              <a:buClr>
                <a:schemeClr val="accent4"/>
              </a:buClr>
              <a:buFont typeface="Arial" pitchFamily="34" charset="0"/>
              <a:buChar char="›"/>
              <a:defRPr sz="2400">
                <a:solidFill>
                  <a:schemeClr val="bg2"/>
                </a:solidFill>
              </a:defRPr>
            </a:lvl3pPr>
            <a:lvl4pPr marL="1075240" indent="-232828">
              <a:buFont typeface="Arial" pitchFamily="34" charset="0"/>
              <a:buChar char="»"/>
              <a:defRPr>
                <a:solidFill>
                  <a:schemeClr val="tx1"/>
                </a:solidFill>
              </a:defRPr>
            </a:lvl4pPr>
            <a:lvl5pPr marL="1451997" indent="-232828">
              <a:buFont typeface="Arial"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11" name="Content Placeholder 3"/>
          <p:cNvSpPr>
            <a:spLocks noGrp="1"/>
          </p:cNvSpPr>
          <p:nvPr>
            <p:ph sz="half" idx="2"/>
          </p:nvPr>
        </p:nvSpPr>
        <p:spPr>
          <a:xfrm>
            <a:off x="609600" y="1482811"/>
            <a:ext cx="10972800" cy="4563203"/>
          </a:xfrm>
          <a:prstGeom prst="rect">
            <a:avLst/>
          </a:prstGeom>
        </p:spPr>
        <p:txBody>
          <a:bodyPr>
            <a:noAutofit/>
          </a:bodyPr>
          <a:lstStyle>
            <a:lvl1pPr>
              <a:defRPr sz="2667"/>
            </a:lvl1pPr>
            <a:lvl2pPr>
              <a:defRPr sz="2667"/>
            </a:lvl2pPr>
            <a:lvl3pPr>
              <a:defRPr sz="2667"/>
            </a:lvl3pPr>
            <a:lvl4pPr>
              <a:defRPr sz="2667"/>
            </a:lvl4pPr>
            <a:lvl5pPr>
              <a:defRPr sz="26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p:txBody>
      </p:sp>
      <p:sp>
        <p:nvSpPr>
          <p:cNvPr id="8" name="Title Placeholder 1"/>
          <p:cNvSpPr>
            <a:spLocks noGrp="1"/>
          </p:cNvSpPr>
          <p:nvPr>
            <p:ph type="title"/>
          </p:nvPr>
        </p:nvSpPr>
        <p:spPr bwMode="auto">
          <a:xfrm>
            <a:off x="609600" y="1414"/>
            <a:ext cx="10972800" cy="1316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3878A9">
                    <a:tint val="75000"/>
                  </a:srgbClr>
                </a:solidFill>
                <a:latin typeface="Century Gothic"/>
              </a:rPr>
              <a:t>© Aerohive Networks, Proprietary &amp; Confidential </a:t>
            </a:r>
          </a:p>
        </p:txBody>
      </p:sp>
      <p:sp>
        <p:nvSpPr>
          <p:cNvPr id="5" name="Slide Number Placeholder 5"/>
          <p:cNvSpPr>
            <a:spLocks noGrp="1"/>
          </p:cNvSpPr>
          <p:nvPr>
            <p:ph type="sldNum" sz="quarter" idx="11"/>
          </p:nvPr>
        </p:nvSpPr>
        <p:spPr/>
        <p:txBody>
          <a:bodyPr/>
          <a:lstStyle>
            <a:lvl1pPr>
              <a:defRPr/>
            </a:lvl1pPr>
          </a:lstStyle>
          <a:p>
            <a:pPr>
              <a:defRPr/>
            </a:pPr>
            <a:fld id="{88ED9B9A-4D5E-4C45-8265-97D86C74C354}" type="slidenum">
              <a:rPr lang="en-US">
                <a:solidFill>
                  <a:srgbClr val="3878A9">
                    <a:tint val="75000"/>
                  </a:srgbClr>
                </a:solidFill>
                <a:latin typeface="Century Gothic"/>
              </a:rPr>
              <a:pPr>
                <a:defRPr/>
              </a:pPr>
              <a:t>‹#›</a:t>
            </a:fld>
            <a:endParaRPr lang="en-US" dirty="0">
              <a:solidFill>
                <a:srgbClr val="3878A9">
                  <a:tint val="75000"/>
                </a:srgbClr>
              </a:solidFill>
              <a:latin typeface="Century Gothic"/>
            </a:endParaRP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8" name="Table Placeholder 7"/>
          <p:cNvSpPr>
            <a:spLocks noGrp="1"/>
          </p:cNvSpPr>
          <p:nvPr>
            <p:ph type="tbl" sz="quarter" idx="10"/>
          </p:nvPr>
        </p:nvSpPr>
        <p:spPr>
          <a:xfrm>
            <a:off x="304801" y="1143000"/>
            <a:ext cx="11582399" cy="5219700"/>
          </a:xfrm>
          <a:prstGeom prst="rect">
            <a:avLst/>
          </a:prstGeom>
        </p:spPr>
        <p:txBody>
          <a:bodyPr/>
          <a:lstStyle>
            <a:lvl1pPr>
              <a:buClr>
                <a:srgbClr val="FBBD04"/>
              </a:buClr>
              <a:defRPr>
                <a:solidFill>
                  <a:schemeClr val="accent6">
                    <a:lumMod val="50000"/>
                  </a:schemeClr>
                </a:solidFill>
              </a:defRPr>
            </a:lvl1pPr>
          </a:lstStyle>
          <a:p>
            <a:r>
              <a:rPr lang="en-US" dirty="0"/>
              <a:t>Click icon to add table</a:t>
            </a:r>
          </a:p>
        </p:txBody>
      </p:sp>
      <p:sp>
        <p:nvSpPr>
          <p:cNvPr id="4" name="Title Placeholder 1"/>
          <p:cNvSpPr>
            <a:spLocks noGrp="1"/>
          </p:cNvSpPr>
          <p:nvPr>
            <p:ph type="title"/>
          </p:nvPr>
        </p:nvSpPr>
        <p:spPr>
          <a:xfrm>
            <a:off x="304799" y="0"/>
            <a:ext cx="10626726" cy="978905"/>
          </a:xfrm>
          <a:prstGeom prst="rect">
            <a:avLst/>
          </a:prstGeom>
        </p:spPr>
        <p:txBody>
          <a:bodyPr vert="horz" lIns="91440" tIns="45720" rIns="91440" bIns="45720" rtlCol="0" anchor="ctr">
            <a:normAutofit/>
          </a:bodyPr>
          <a:lstStyle>
            <a:lvl1pPr>
              <a:defRPr>
                <a:solidFill>
                  <a:schemeClr val="accent6">
                    <a:lumMod val="50000"/>
                  </a:schemeClr>
                </a:solidFill>
              </a:defRPr>
            </a:lvl1pPr>
          </a:lstStyle>
          <a:p>
            <a:r>
              <a:rPr lang="en-US"/>
              <a:t>Click to edit Master title style</a:t>
            </a:r>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Left Hives - Title">
    <p:spTree>
      <p:nvGrpSpPr>
        <p:cNvPr id="1" name=""/>
        <p:cNvGrpSpPr/>
        <p:nvPr/>
      </p:nvGrpSpPr>
      <p:grpSpPr>
        <a:xfrm>
          <a:off x="0" y="0"/>
          <a:ext cx="0" cy="0"/>
          <a:chOff x="0" y="0"/>
          <a:chExt cx="0" cy="0"/>
        </a:xfrm>
      </p:grpSpPr>
      <p:sp>
        <p:nvSpPr>
          <p:cNvPr id="7" name="Rectangle 6"/>
          <p:cNvSpPr/>
          <p:nvPr userDrawn="1"/>
        </p:nvSpPr>
        <p:spPr>
          <a:xfrm>
            <a:off x="9011840" y="3"/>
            <a:ext cx="3180163" cy="69220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srgbClr val="FFFFFF"/>
              </a:solidFill>
              <a:latin typeface="Calibri"/>
            </a:endParaRPr>
          </a:p>
        </p:txBody>
      </p:sp>
      <p:pic>
        <p:nvPicPr>
          <p:cNvPr id="6" name="Picture 8" descr="hive-powerpoint-yellow.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3"/>
            <a:ext cx="275808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3149600" y="6416676"/>
            <a:ext cx="1016000" cy="365125"/>
          </a:xfrm>
          <a:prstGeom prst="rect">
            <a:avLst/>
          </a:prstGeom>
        </p:spPr>
        <p:txBody>
          <a:bodyPr/>
          <a:lstStyle/>
          <a:p>
            <a:pPr defTabSz="609585" fontAlgn="base">
              <a:spcBef>
                <a:spcPct val="0"/>
              </a:spcBef>
              <a:spcAft>
                <a:spcPct val="0"/>
              </a:spcAft>
            </a:pPr>
            <a:fld id="{68F2A30B-BCC9-46E0-AF86-49A9AE89BC8E}" type="datetime1">
              <a:rPr lang="en-US" smtClean="0">
                <a:solidFill>
                  <a:srgbClr val="000000">
                    <a:tint val="75000"/>
                  </a:srgbClr>
                </a:solidFill>
                <a:ea typeface="ＭＳ Ｐゴシック" charset="0"/>
                <a:cs typeface="ＭＳ Ｐゴシック" charset="0"/>
              </a:rPr>
              <a:pPr defTabSz="609585" fontAlgn="base">
                <a:spcBef>
                  <a:spcPct val="0"/>
                </a:spcBef>
                <a:spcAft>
                  <a:spcPct val="0"/>
                </a:spcAft>
              </a:pPr>
              <a:t>3/2/19</a:t>
            </a:fld>
            <a:endParaRPr lang="en-US" dirty="0">
              <a:solidFill>
                <a:srgbClr val="000000">
                  <a:tint val="75000"/>
                </a:srgbClr>
              </a:solidFill>
              <a:ea typeface="ＭＳ Ｐゴシック" charset="0"/>
              <a:cs typeface="ＭＳ Ｐゴシック" charset="0"/>
            </a:endParaRPr>
          </a:p>
        </p:txBody>
      </p:sp>
      <p:sp>
        <p:nvSpPr>
          <p:cNvPr id="4" name="Footer Placeholder 3"/>
          <p:cNvSpPr>
            <a:spLocks noGrp="1"/>
          </p:cNvSpPr>
          <p:nvPr>
            <p:ph type="ftr" sz="quarter" idx="11"/>
          </p:nvPr>
        </p:nvSpPr>
        <p:spPr/>
        <p:txBody>
          <a:bodyPr/>
          <a:lstStyle/>
          <a:p>
            <a:r>
              <a:rPr lang="en-US" dirty="0">
                <a:solidFill>
                  <a:srgbClr val="000000">
                    <a:tint val="75000"/>
                  </a:srgbClr>
                </a:solidFill>
              </a:rPr>
              <a:t>© Aerohive Networks, Proprietary &amp; Confidential</a:t>
            </a:r>
          </a:p>
        </p:txBody>
      </p:sp>
      <p:sp>
        <p:nvSpPr>
          <p:cNvPr id="5" name="Slide Number Placeholder 4"/>
          <p:cNvSpPr>
            <a:spLocks noGrp="1"/>
          </p:cNvSpPr>
          <p:nvPr>
            <p:ph type="sldNum" sz="quarter" idx="12"/>
          </p:nvPr>
        </p:nvSpPr>
        <p:spPr/>
        <p:txBody>
          <a:bodyPr/>
          <a:lstStyle/>
          <a:p>
            <a:fld id="{B6E66290-E466-4FB8-8EC1-3040042C20C9}"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sz="1067">
                <a:solidFill>
                  <a:schemeClr val="tx1"/>
                </a:solidFill>
                <a:latin typeface="+mj-lt"/>
                <a:ea typeface="Calibri" charset="0"/>
                <a:cs typeface="Calibri" charset="0"/>
              </a:defRPr>
            </a:lvl1pPr>
          </a:lstStyle>
          <a:p>
            <a:r>
              <a:rPr lang="en-US" dirty="0">
                <a:solidFill>
                  <a:prstClr val="black"/>
                </a:solidFill>
              </a:rPr>
              <a:t>©2018 Aerohive Networks Confidential </a:t>
            </a:r>
          </a:p>
        </p:txBody>
      </p:sp>
      <p:sp>
        <p:nvSpPr>
          <p:cNvPr id="4" name="Slide Number Placeholder 3"/>
          <p:cNvSpPr>
            <a:spLocks noGrp="1"/>
          </p:cNvSpPr>
          <p:nvPr>
            <p:ph type="sldNum" sz="quarter" idx="12"/>
          </p:nvPr>
        </p:nvSpPr>
        <p:spPr/>
        <p:txBody>
          <a:bodyPr/>
          <a:lstStyle>
            <a:lvl1pPr>
              <a:defRPr sz="1067">
                <a:solidFill>
                  <a:schemeClr val="tx1"/>
                </a:solidFill>
                <a:latin typeface="+mj-lt"/>
                <a:ea typeface="Calibri" charset="0"/>
                <a:cs typeface="Calibri" charset="0"/>
              </a:defRPr>
            </a:lvl1pPr>
          </a:lstStyle>
          <a:p>
            <a:fld id="{EEDC9DD2-D670-044B-B8EE-3E3AFC2EEB9B}" type="slidenum">
              <a:rPr lang="en-US" smtClean="0">
                <a:solidFill>
                  <a:prstClr val="black"/>
                </a:solidFill>
              </a:rPr>
              <a:pPr/>
              <a:t>‹#›</a:t>
            </a:fld>
            <a:endParaRPr lang="en-US" dirty="0">
              <a:solidFill>
                <a:prstClr val="black"/>
              </a:solidFill>
            </a:endParaRPr>
          </a:p>
        </p:txBody>
      </p:sp>
      <p:cxnSp>
        <p:nvCxnSpPr>
          <p:cNvPr id="5" name="Straight Connector 4"/>
          <p:cNvCxnSpPr/>
          <p:nvPr userDrawn="1"/>
        </p:nvCxnSpPr>
        <p:spPr>
          <a:xfrm>
            <a:off x="411892" y="1037968"/>
            <a:ext cx="11368217" cy="0"/>
          </a:xfrm>
          <a:prstGeom prst="line">
            <a:avLst/>
          </a:prstGeom>
          <a:ln>
            <a:solidFill>
              <a:srgbClr val="F9BF33"/>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a:ext>
            </a:extLst>
          </a:blip>
          <a:stretch>
            <a:fillRect/>
          </a:stretch>
        </p:blipFill>
        <p:spPr>
          <a:xfrm>
            <a:off x="10709580" y="272263"/>
            <a:ext cx="1070529" cy="567419"/>
          </a:xfrm>
          <a:prstGeom prst="rect">
            <a:avLst/>
          </a:prstGeom>
        </p:spPr>
      </p:pic>
      <p:sp>
        <p:nvSpPr>
          <p:cNvPr id="7" name="Title 1"/>
          <p:cNvSpPr>
            <a:spLocks noGrp="1"/>
          </p:cNvSpPr>
          <p:nvPr>
            <p:ph type="title"/>
          </p:nvPr>
        </p:nvSpPr>
        <p:spPr>
          <a:xfrm>
            <a:off x="609601" y="252317"/>
            <a:ext cx="9885793" cy="776249"/>
          </a:xfrm>
        </p:spPr>
        <p:txBody>
          <a:bodyPr>
            <a:normAutofit/>
          </a:bodyPr>
          <a:lstStyle>
            <a:lvl1pPr>
              <a:defRPr sz="3200" baseline="0">
                <a:latin typeface="Century Gothic" panose="020B0502020202020204" pitchFamily="34" charset="0"/>
                <a:ea typeface="Century Gothic" panose="020B0502020202020204" pitchFamily="34" charset="0"/>
                <a:cs typeface="Calibri" charset="0"/>
              </a:defRPr>
            </a:lvl1pPr>
          </a:lstStyle>
          <a:p>
            <a:endParaRPr lang="en-US" dirty="0"/>
          </a:p>
        </p:txBody>
      </p:sp>
    </p:spTree>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sz="1333"/>
            </a:lvl1pPr>
          </a:lstStyle>
          <a:p>
            <a:r>
              <a:rPr lang="en-US" dirty="0">
                <a:solidFill>
                  <a:srgbClr val="BFBFBF"/>
                </a:solidFill>
              </a:rPr>
              <a:t>©2016 Aerohive Networks Confidential </a:t>
            </a:r>
          </a:p>
        </p:txBody>
      </p:sp>
      <p:sp>
        <p:nvSpPr>
          <p:cNvPr id="5" name="Slide Number Placeholder 4"/>
          <p:cNvSpPr>
            <a:spLocks noGrp="1"/>
          </p:cNvSpPr>
          <p:nvPr>
            <p:ph type="sldNum" sz="quarter" idx="12"/>
          </p:nvPr>
        </p:nvSpPr>
        <p:spPr/>
        <p:txBody>
          <a:bodyPr/>
          <a:lstStyle/>
          <a:p>
            <a:fld id="{EEDC9DD2-D670-044B-B8EE-3E3AFC2EEB9B}" type="slidenum">
              <a:rPr lang="en-US" smtClean="0">
                <a:solidFill>
                  <a:srgbClr val="3074AE">
                    <a:tint val="75000"/>
                  </a:srgbClr>
                </a:solidFill>
              </a:rPr>
              <a:pPr/>
              <a:t>‹#›</a:t>
            </a:fld>
            <a:endParaRPr lang="en-US" dirty="0">
              <a:solidFill>
                <a:srgbClr val="3074AE">
                  <a:tint val="75000"/>
                </a:srgbClr>
              </a:solidFill>
            </a:endParaRPr>
          </a:p>
        </p:txBody>
      </p:sp>
      <p:pic>
        <p:nvPicPr>
          <p:cNvPr id="40" name="Picture 39" descr="AH-Logo_2015.pd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0031" y="6097504"/>
            <a:ext cx="1416373" cy="760496"/>
          </a:xfrm>
          <a:prstGeom prst="rect">
            <a:avLst/>
          </a:prstGeom>
        </p:spPr>
      </p:pic>
      <p:grpSp>
        <p:nvGrpSpPr>
          <p:cNvPr id="34" name="Group 33"/>
          <p:cNvGrpSpPr/>
          <p:nvPr userDrawn="1"/>
        </p:nvGrpSpPr>
        <p:grpSpPr>
          <a:xfrm>
            <a:off x="10621210" y="99676"/>
            <a:ext cx="1510868" cy="6040808"/>
            <a:chOff x="7941599" y="92985"/>
            <a:chExt cx="1133151" cy="4530606"/>
          </a:xfrm>
        </p:grpSpPr>
        <p:sp>
          <p:nvSpPr>
            <p:cNvPr id="35" name="Hexagon 34"/>
            <p:cNvSpPr/>
            <p:nvPr userDrawn="1"/>
          </p:nvSpPr>
          <p:spPr>
            <a:xfrm>
              <a:off x="8061505" y="176469"/>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6" name="Hexagon 35"/>
            <p:cNvSpPr/>
            <p:nvPr userDrawn="1"/>
          </p:nvSpPr>
          <p:spPr>
            <a:xfrm>
              <a:off x="8433509" y="960748"/>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7" name="Hexagon 36"/>
            <p:cNvSpPr/>
            <p:nvPr userDrawn="1"/>
          </p:nvSpPr>
          <p:spPr>
            <a:xfrm>
              <a:off x="7941599" y="4053195"/>
              <a:ext cx="603725" cy="523178"/>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8" name="Hexagon 37"/>
            <p:cNvSpPr/>
            <p:nvPr userDrawn="1"/>
          </p:nvSpPr>
          <p:spPr>
            <a:xfrm flipH="1">
              <a:off x="8678688" y="92985"/>
              <a:ext cx="213983" cy="18543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9" name="Hexagon 38"/>
            <p:cNvSpPr/>
            <p:nvPr userDrawn="1"/>
          </p:nvSpPr>
          <p:spPr>
            <a:xfrm>
              <a:off x="8384197" y="3294624"/>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41" name="Hexagon 40"/>
            <p:cNvSpPr/>
            <p:nvPr userDrawn="1"/>
          </p:nvSpPr>
          <p:spPr>
            <a:xfrm>
              <a:off x="8080601" y="1773493"/>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42" name="Hexagon 41"/>
            <p:cNvSpPr/>
            <p:nvPr userDrawn="1"/>
          </p:nvSpPr>
          <p:spPr>
            <a:xfrm flipH="1">
              <a:off x="8783210" y="1773493"/>
              <a:ext cx="291540" cy="25264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43" name="Hexagon 42"/>
            <p:cNvSpPr/>
            <p:nvPr userDrawn="1"/>
          </p:nvSpPr>
          <p:spPr>
            <a:xfrm flipH="1">
              <a:off x="8080601" y="3168302"/>
              <a:ext cx="291540" cy="25264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44" name="Hexagon 43"/>
            <p:cNvSpPr/>
            <p:nvPr userDrawn="1"/>
          </p:nvSpPr>
          <p:spPr>
            <a:xfrm flipH="1">
              <a:off x="8614030" y="4005742"/>
              <a:ext cx="291540" cy="25264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45" name="Hexagon 44"/>
            <p:cNvSpPr/>
            <p:nvPr userDrawn="1"/>
          </p:nvSpPr>
          <p:spPr>
            <a:xfrm flipH="1">
              <a:off x="8325372" y="994043"/>
              <a:ext cx="213983" cy="18543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46" name="Hexagon 45"/>
            <p:cNvSpPr/>
            <p:nvPr userDrawn="1"/>
          </p:nvSpPr>
          <p:spPr>
            <a:xfrm>
              <a:off x="8466186" y="2488497"/>
              <a:ext cx="568831" cy="487351"/>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47" name="Hexagon 46"/>
            <p:cNvSpPr/>
            <p:nvPr userDrawn="1"/>
          </p:nvSpPr>
          <p:spPr>
            <a:xfrm flipH="1">
              <a:off x="8800065" y="455649"/>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48" name="Hexagon 47"/>
            <p:cNvSpPr/>
            <p:nvPr userDrawn="1"/>
          </p:nvSpPr>
          <p:spPr>
            <a:xfrm flipH="1">
              <a:off x="8221075" y="1471808"/>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49" name="Hexagon 48"/>
            <p:cNvSpPr/>
            <p:nvPr userDrawn="1"/>
          </p:nvSpPr>
          <p:spPr>
            <a:xfrm flipH="1">
              <a:off x="8828218" y="2908816"/>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50" name="Hexagon 49"/>
            <p:cNvSpPr/>
            <p:nvPr userDrawn="1"/>
          </p:nvSpPr>
          <p:spPr>
            <a:xfrm flipH="1">
              <a:off x="8260995" y="3781975"/>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51" name="Hexagon 50"/>
            <p:cNvSpPr/>
            <p:nvPr userDrawn="1"/>
          </p:nvSpPr>
          <p:spPr>
            <a:xfrm flipH="1">
              <a:off x="8356157" y="3092006"/>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52" name="Hexagon 51"/>
            <p:cNvSpPr/>
            <p:nvPr userDrawn="1"/>
          </p:nvSpPr>
          <p:spPr>
            <a:xfrm>
              <a:off x="8574417" y="675305"/>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53" name="Hexagon 52"/>
            <p:cNvSpPr/>
            <p:nvPr userDrawn="1"/>
          </p:nvSpPr>
          <p:spPr>
            <a:xfrm>
              <a:off x="8699742" y="1605872"/>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54" name="Hexagon 53"/>
            <p:cNvSpPr/>
            <p:nvPr userDrawn="1"/>
          </p:nvSpPr>
          <p:spPr>
            <a:xfrm>
              <a:off x="8254792" y="2394061"/>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55" name="Hexagon 54"/>
            <p:cNvSpPr/>
            <p:nvPr userDrawn="1"/>
          </p:nvSpPr>
          <p:spPr>
            <a:xfrm>
              <a:off x="8828218" y="4005977"/>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56" name="Hexagon 55"/>
            <p:cNvSpPr/>
            <p:nvPr userDrawn="1"/>
          </p:nvSpPr>
          <p:spPr>
            <a:xfrm>
              <a:off x="8524980" y="4529155"/>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57" name="Hexagon 56"/>
            <p:cNvSpPr/>
            <p:nvPr userDrawn="1"/>
          </p:nvSpPr>
          <p:spPr>
            <a:xfrm>
              <a:off x="8231225" y="3734757"/>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58" name="Hexagon 57"/>
            <p:cNvSpPr/>
            <p:nvPr userDrawn="1"/>
          </p:nvSpPr>
          <p:spPr>
            <a:xfrm>
              <a:off x="8222516" y="3042880"/>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59" name="Hexagon 58"/>
            <p:cNvSpPr/>
            <p:nvPr userDrawn="1"/>
          </p:nvSpPr>
          <p:spPr>
            <a:xfrm>
              <a:off x="8750602" y="2213626"/>
              <a:ext cx="110225" cy="94436"/>
            </a:xfrm>
            <a:prstGeom prst="hexagon">
              <a:avLst/>
            </a:prstGeom>
            <a:noFill/>
            <a:ln w="63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60" name="Hexagon 59"/>
            <p:cNvSpPr/>
            <p:nvPr userDrawn="1"/>
          </p:nvSpPr>
          <p:spPr>
            <a:xfrm flipH="1">
              <a:off x="8221075" y="2631425"/>
              <a:ext cx="154704" cy="134064"/>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61" name="Hexagon 60"/>
            <p:cNvSpPr/>
            <p:nvPr userDrawn="1"/>
          </p:nvSpPr>
          <p:spPr>
            <a:xfrm flipH="1">
              <a:off x="8879173" y="796127"/>
              <a:ext cx="90251" cy="78210"/>
            </a:xfrm>
            <a:prstGeom prst="hexagon">
              <a:avLst/>
            </a:prstGeom>
            <a:noFill/>
            <a:ln w="63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grpSp>
      <p:sp>
        <p:nvSpPr>
          <p:cNvPr id="2" name="Title 1"/>
          <p:cNvSpPr>
            <a:spLocks noGrp="1"/>
          </p:cNvSpPr>
          <p:nvPr>
            <p:ph type="title"/>
          </p:nvPr>
        </p:nvSpPr>
        <p:spPr>
          <a:xfrm>
            <a:off x="609600" y="123980"/>
            <a:ext cx="10972800" cy="1424353"/>
          </a:xfrm>
        </p:spPr>
        <p:txBody>
          <a:bodyPr/>
          <a:lstStyle/>
          <a:p>
            <a:r>
              <a:rPr lang="en-US"/>
              <a:t>Click to edit Master title style</a:t>
            </a:r>
            <a:endParaRPr lang="en-US" dirty="0"/>
          </a:p>
        </p:txBody>
      </p:sp>
    </p:spTree>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sz="1067">
                <a:solidFill>
                  <a:schemeClr val="tx1"/>
                </a:solidFill>
                <a:latin typeface="+mj-lt"/>
                <a:ea typeface="Calibri" charset="0"/>
                <a:cs typeface="Calibri" charset="0"/>
              </a:defRPr>
            </a:lvl1pPr>
          </a:lstStyle>
          <a:p>
            <a:r>
              <a:rPr lang="en-US" dirty="0">
                <a:solidFill>
                  <a:prstClr val="black"/>
                </a:solidFill>
              </a:rPr>
              <a:t>©2018 Aerohive Networks Confidential </a:t>
            </a:r>
          </a:p>
        </p:txBody>
      </p:sp>
      <p:sp>
        <p:nvSpPr>
          <p:cNvPr id="4" name="Slide Number Placeholder 3"/>
          <p:cNvSpPr>
            <a:spLocks noGrp="1"/>
          </p:cNvSpPr>
          <p:nvPr>
            <p:ph type="sldNum" sz="quarter" idx="12"/>
          </p:nvPr>
        </p:nvSpPr>
        <p:spPr/>
        <p:txBody>
          <a:bodyPr/>
          <a:lstStyle>
            <a:lvl1pPr>
              <a:defRPr sz="1067">
                <a:solidFill>
                  <a:schemeClr val="tx1"/>
                </a:solidFill>
                <a:latin typeface="+mj-lt"/>
                <a:ea typeface="Calibri" charset="0"/>
                <a:cs typeface="Calibri" charset="0"/>
              </a:defRPr>
            </a:lvl1pPr>
          </a:lstStyle>
          <a:p>
            <a:fld id="{EEDC9DD2-D670-044B-B8EE-3E3AFC2EEB9B}" type="slidenum">
              <a:rPr lang="en-US" smtClean="0">
                <a:solidFill>
                  <a:prstClr val="black"/>
                </a:solidFill>
              </a:rPr>
              <a:pPr/>
              <a:t>‹#›</a:t>
            </a:fld>
            <a:endParaRPr lang="en-US" dirty="0">
              <a:solidFill>
                <a:prstClr val="black"/>
              </a:solidFill>
            </a:endParaRPr>
          </a:p>
        </p:txBody>
      </p:sp>
      <p:cxnSp>
        <p:nvCxnSpPr>
          <p:cNvPr id="5" name="Straight Connector 4"/>
          <p:cNvCxnSpPr/>
          <p:nvPr userDrawn="1"/>
        </p:nvCxnSpPr>
        <p:spPr>
          <a:xfrm>
            <a:off x="411892" y="1037968"/>
            <a:ext cx="11368217" cy="0"/>
          </a:xfrm>
          <a:prstGeom prst="line">
            <a:avLst/>
          </a:prstGeom>
          <a:ln>
            <a:solidFill>
              <a:srgbClr val="F9BF33"/>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a:ext>
            </a:extLst>
          </a:blip>
          <a:stretch>
            <a:fillRect/>
          </a:stretch>
        </p:blipFill>
        <p:spPr>
          <a:xfrm>
            <a:off x="10709580" y="272263"/>
            <a:ext cx="1070529" cy="567419"/>
          </a:xfrm>
          <a:prstGeom prst="rect">
            <a:avLst/>
          </a:prstGeom>
        </p:spPr>
      </p:pic>
      <p:sp>
        <p:nvSpPr>
          <p:cNvPr id="7" name="Title 1"/>
          <p:cNvSpPr>
            <a:spLocks noGrp="1"/>
          </p:cNvSpPr>
          <p:nvPr>
            <p:ph type="title"/>
          </p:nvPr>
        </p:nvSpPr>
        <p:spPr>
          <a:xfrm>
            <a:off x="609601" y="252317"/>
            <a:ext cx="9885793" cy="776249"/>
          </a:xfrm>
        </p:spPr>
        <p:txBody>
          <a:bodyPr>
            <a:normAutofit/>
          </a:bodyPr>
          <a:lstStyle>
            <a:lvl1pPr>
              <a:defRPr sz="3200" baseline="0">
                <a:latin typeface="Century Gothic" panose="020B0502020202020204" pitchFamily="34" charset="0"/>
                <a:ea typeface="Century Gothic" panose="020B0502020202020204" pitchFamily="34" charset="0"/>
                <a:cs typeface="Calibri" charset="0"/>
              </a:defRPr>
            </a:lvl1pPr>
          </a:lstStyle>
          <a:p>
            <a:endParaRPr lang="en-US" dirty="0"/>
          </a:p>
        </p:txBody>
      </p:sp>
    </p:spTree>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Content Placeholder 3"/>
          <p:cNvSpPr>
            <a:spLocks noGrp="1"/>
          </p:cNvSpPr>
          <p:nvPr>
            <p:ph sz="half" idx="2"/>
          </p:nvPr>
        </p:nvSpPr>
        <p:spPr>
          <a:xfrm>
            <a:off x="609600" y="1482811"/>
            <a:ext cx="10972800" cy="4563203"/>
          </a:xfrm>
          <a:prstGeom prst="rect">
            <a:avLst/>
          </a:prstGeom>
        </p:spPr>
        <p:txBody>
          <a:bodyPr>
            <a:noAutofit/>
          </a:bodyPr>
          <a:lstStyle>
            <a:lvl1pPr>
              <a:defRPr sz="2667"/>
            </a:lvl1pPr>
            <a:lvl2pPr>
              <a:defRPr sz="2667"/>
            </a:lvl2pPr>
            <a:lvl3pPr>
              <a:defRPr sz="2667"/>
            </a:lvl3pPr>
            <a:lvl4pPr>
              <a:defRPr sz="2667"/>
            </a:lvl4pPr>
            <a:lvl5pPr>
              <a:defRPr sz="26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p:txBody>
      </p:sp>
      <p:sp>
        <p:nvSpPr>
          <p:cNvPr id="8" name="Title Placeholder 1"/>
          <p:cNvSpPr>
            <a:spLocks noGrp="1"/>
          </p:cNvSpPr>
          <p:nvPr>
            <p:ph type="title"/>
          </p:nvPr>
        </p:nvSpPr>
        <p:spPr bwMode="auto">
          <a:xfrm>
            <a:off x="609600" y="1415"/>
            <a:ext cx="10972800" cy="96726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r>
              <a:rPr lang="en-US" altLang="en-US" dirty="0"/>
              <a:t>© Aerohive Networks, Proprietary &amp; Confidential </a:t>
            </a:r>
          </a:p>
        </p:txBody>
      </p:sp>
      <p:sp>
        <p:nvSpPr>
          <p:cNvPr id="5" name="Slide Number Placeholder 5"/>
          <p:cNvSpPr>
            <a:spLocks noGrp="1"/>
          </p:cNvSpPr>
          <p:nvPr>
            <p:ph type="sldNum" sz="quarter" idx="11"/>
          </p:nvPr>
        </p:nvSpPr>
        <p:spPr/>
        <p:txBody>
          <a:bodyPr/>
          <a:lstStyle>
            <a:lvl1pPr>
              <a:defRPr/>
            </a:lvl1pPr>
          </a:lstStyle>
          <a:p>
            <a:fld id="{E6459012-07AF-4549-B51F-A884219E4A25}" type="slidenum">
              <a:rPr lang="en-US" altLang="en-US"/>
              <a:pPr/>
              <a:t>‹#›</a:t>
            </a:fld>
            <a:endParaRPr lang="en-US" altLang="en-US" dirty="0"/>
          </a:p>
        </p:txBody>
      </p:sp>
    </p:spTree>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dirty="0"/>
              <a:t>Click to edit Master title style</a:t>
            </a:r>
          </a:p>
        </p:txBody>
      </p:sp>
      <p:sp>
        <p:nvSpPr>
          <p:cNvPr id="4" name="Content Placeholder 3"/>
          <p:cNvSpPr>
            <a:spLocks noGrp="1"/>
          </p:cNvSpPr>
          <p:nvPr>
            <p:ph sz="half" idx="2"/>
          </p:nvPr>
        </p:nvSpPr>
        <p:spPr>
          <a:xfrm>
            <a:off x="609600" y="1472792"/>
            <a:ext cx="5386917" cy="4573221"/>
          </a:xfrm>
          <a:prstGeom prst="rect">
            <a:avLst/>
          </a:prstGeom>
        </p:spPr>
        <p:txBody>
          <a:bodyPr>
            <a:noAutofit/>
          </a:bodyPr>
          <a:lstStyle>
            <a:lvl1pPr>
              <a:defRPr sz="2667"/>
            </a:lvl1pPr>
            <a:lvl2pPr>
              <a:defRPr sz="2667"/>
            </a:lvl2pPr>
            <a:lvl3pPr>
              <a:defRPr sz="2667"/>
            </a:lvl3pPr>
            <a:lvl4pPr>
              <a:defRPr sz="2667"/>
            </a:lvl4pPr>
            <a:lvl5pPr>
              <a:defRPr sz="26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p:txBody>
      </p:sp>
      <p:sp>
        <p:nvSpPr>
          <p:cNvPr id="6" name="Content Placeholder 5"/>
          <p:cNvSpPr>
            <a:spLocks noGrp="1"/>
          </p:cNvSpPr>
          <p:nvPr>
            <p:ph sz="quarter" idx="4"/>
          </p:nvPr>
        </p:nvSpPr>
        <p:spPr>
          <a:xfrm>
            <a:off x="6193369" y="1472792"/>
            <a:ext cx="5389033" cy="4573221"/>
          </a:xfrm>
          <a:prstGeom prst="rect">
            <a:avLst/>
          </a:prstGeom>
        </p:spPr>
        <p:txBody>
          <a:bodyPr>
            <a:noAutofit/>
          </a:bodyPr>
          <a:lstStyle>
            <a:lvl1pPr>
              <a:defRPr sz="2667"/>
            </a:lvl1pPr>
            <a:lvl2pPr>
              <a:defRPr sz="2667"/>
            </a:lvl2pPr>
            <a:lvl3pPr>
              <a:defRPr sz="2667"/>
            </a:lvl3pPr>
            <a:lvl4pPr>
              <a:defRPr sz="2667"/>
            </a:lvl4pPr>
            <a:lvl5pPr>
              <a:defRPr sz="26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p:txBody>
      </p:sp>
      <p:sp>
        <p:nvSpPr>
          <p:cNvPr id="5" name="Footer Placeholder 7"/>
          <p:cNvSpPr>
            <a:spLocks noGrp="1"/>
          </p:cNvSpPr>
          <p:nvPr>
            <p:ph type="ftr" sz="quarter" idx="10"/>
          </p:nvPr>
        </p:nvSpPr>
        <p:spPr/>
        <p:txBody>
          <a:bodyPr/>
          <a:lstStyle>
            <a:lvl1pPr>
              <a:defRPr/>
            </a:lvl1pPr>
          </a:lstStyle>
          <a:p>
            <a:r>
              <a:rPr lang="en-US" altLang="en-US" dirty="0"/>
              <a:t>© Aerohive Networks, Proprietary &amp; Confidential </a:t>
            </a:r>
          </a:p>
        </p:txBody>
      </p:sp>
      <p:sp>
        <p:nvSpPr>
          <p:cNvPr id="7" name="Slide Number Placeholder 8"/>
          <p:cNvSpPr>
            <a:spLocks noGrp="1"/>
          </p:cNvSpPr>
          <p:nvPr>
            <p:ph type="sldNum" sz="quarter" idx="11"/>
          </p:nvPr>
        </p:nvSpPr>
        <p:spPr/>
        <p:txBody>
          <a:bodyPr/>
          <a:lstStyle>
            <a:lvl1pPr>
              <a:defRPr/>
            </a:lvl1pPr>
          </a:lstStyle>
          <a:p>
            <a:fld id="{60EFB4E4-2B71-45DC-A017-F476B493B3B0}" type="slidenum">
              <a:rPr lang="en-US" altLang="en-US"/>
              <a:pPr/>
              <a:t>‹#›</a:t>
            </a:fld>
            <a:endParaRPr lang="en-US" altLang="en-US" dirty="0"/>
          </a:p>
        </p:txBody>
      </p:sp>
    </p:spTree>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3"/>
          <p:cNvSpPr>
            <a:spLocks noGrp="1"/>
          </p:cNvSpPr>
          <p:nvPr>
            <p:ph type="ftr" sz="quarter" idx="10"/>
          </p:nvPr>
        </p:nvSpPr>
        <p:spPr/>
        <p:txBody>
          <a:bodyPr/>
          <a:lstStyle>
            <a:lvl1pPr>
              <a:defRPr/>
            </a:lvl1pPr>
          </a:lstStyle>
          <a:p>
            <a:r>
              <a:rPr lang="en-US" altLang="en-US" dirty="0"/>
              <a:t>© Aerohive Networks, Proprietary &amp; Confidential </a:t>
            </a:r>
          </a:p>
        </p:txBody>
      </p:sp>
      <p:sp>
        <p:nvSpPr>
          <p:cNvPr id="4" name="Slide Number Placeholder 4"/>
          <p:cNvSpPr>
            <a:spLocks noGrp="1"/>
          </p:cNvSpPr>
          <p:nvPr>
            <p:ph type="sldNum" sz="quarter" idx="11"/>
          </p:nvPr>
        </p:nvSpPr>
        <p:spPr/>
        <p:txBody>
          <a:bodyPr/>
          <a:lstStyle>
            <a:lvl1pPr>
              <a:defRPr/>
            </a:lvl1pPr>
          </a:lstStyle>
          <a:p>
            <a:fld id="{85D48EF6-7627-4E62-8E29-7A98ACC9E1A3}" type="slidenum">
              <a:rPr lang="en-US" altLang="en-US"/>
              <a:pPr/>
              <a:t>‹#›</a:t>
            </a:fld>
            <a:endParaRPr lang="en-US" altLang="en-US" dirty="0"/>
          </a:p>
        </p:txBody>
      </p:sp>
    </p:spTree>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le and Content (no hiv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0"/>
          </p:nvPr>
        </p:nvSpPr>
        <p:spPr/>
        <p:txBody>
          <a:bodyPr/>
          <a:lstStyle/>
          <a:p>
            <a:fld id="{165508FE-56CC-4AEB-A654-4AE16F1DF69A}" type="slidenum">
              <a:rPr lang="en-US" smtClean="0"/>
              <a:pPr/>
              <a:t>‹#›</a:t>
            </a:fld>
            <a:endParaRPr lang="en-US" dirty="0"/>
          </a:p>
        </p:txBody>
      </p:sp>
      <p:sp>
        <p:nvSpPr>
          <p:cNvPr id="6" name="Content Placeholder 5"/>
          <p:cNvSpPr>
            <a:spLocks noGrp="1"/>
          </p:cNvSpPr>
          <p:nvPr>
            <p:ph sz="quarter" idx="11"/>
          </p:nvPr>
        </p:nvSpPr>
        <p:spPr>
          <a:xfrm>
            <a:off x="548262" y="1286538"/>
            <a:ext cx="11232615" cy="4827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_Reversed">
    <p:spTree>
      <p:nvGrpSpPr>
        <p:cNvPr id="1" name=""/>
        <p:cNvGrpSpPr/>
        <p:nvPr/>
      </p:nvGrpSpPr>
      <p:grpSpPr>
        <a:xfrm>
          <a:off x="0" y="0"/>
          <a:ext cx="0" cy="0"/>
          <a:chOff x="0" y="0"/>
          <a:chExt cx="0" cy="0"/>
        </a:xfrm>
      </p:grpSpPr>
      <p:sp>
        <p:nvSpPr>
          <p:cNvPr id="4" name="Rectangle 3"/>
          <p:cNvSpPr/>
          <p:nvPr userDrawn="1"/>
        </p:nvSpPr>
        <p:spPr>
          <a:xfrm>
            <a:off x="0" y="108064"/>
            <a:ext cx="12192000" cy="67499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1"/>
          <p:cNvSpPr>
            <a:spLocks noGrp="1"/>
          </p:cNvSpPr>
          <p:nvPr>
            <p:ph type="title"/>
          </p:nvPr>
        </p:nvSpPr>
        <p:spPr>
          <a:xfrm>
            <a:off x="304800" y="0"/>
            <a:ext cx="10634749" cy="978905"/>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Master title style</a:t>
            </a:r>
            <a:endParaRPr lang="en-US" dirty="0"/>
          </a:p>
        </p:txBody>
      </p:sp>
      <p:sp>
        <p:nvSpPr>
          <p:cNvPr id="8" name="TextBox 7"/>
          <p:cNvSpPr txBox="1"/>
          <p:nvPr userDrawn="1"/>
        </p:nvSpPr>
        <p:spPr>
          <a:xfrm>
            <a:off x="304800" y="6465966"/>
            <a:ext cx="328936" cy="261610"/>
          </a:xfrm>
          <a:prstGeom prst="rect">
            <a:avLst/>
          </a:prstGeom>
          <a:noFill/>
        </p:spPr>
        <p:txBody>
          <a:bodyPr wrap="none" rtlCol="0">
            <a:spAutoFit/>
          </a:bodyPr>
          <a:lstStyle/>
          <a:p>
            <a:pPr algn="l"/>
            <a:fld id="{60ECBCDC-BD8B-452E-9FF5-C317226D6838}" type="slidenum">
              <a:rPr lang="en-US" sz="1050" smtClean="0">
                <a:solidFill>
                  <a:schemeClr val="bg1"/>
                </a:solidFill>
                <a:latin typeface="Franklin Gothic Book" charset="0"/>
                <a:ea typeface="Franklin Gothic Book" charset="0"/>
                <a:cs typeface="Franklin Gothic Book" charset="0"/>
              </a:rPr>
              <a:pPr algn="l"/>
              <a:t>‹#›</a:t>
            </a:fld>
            <a:endParaRPr lang="en-US" sz="1050" dirty="0">
              <a:solidFill>
                <a:schemeClr val="bg1"/>
              </a:solidFill>
              <a:latin typeface="Franklin Gothic Book" charset="0"/>
              <a:ea typeface="Franklin Gothic Book" charset="0"/>
              <a:cs typeface="Franklin Gothic Book" charset="0"/>
            </a:endParaRPr>
          </a:p>
        </p:txBody>
      </p:sp>
      <p:sp>
        <p:nvSpPr>
          <p:cNvPr id="9" name="TextBox 8"/>
          <p:cNvSpPr txBox="1"/>
          <p:nvPr userDrawn="1"/>
        </p:nvSpPr>
        <p:spPr>
          <a:xfrm>
            <a:off x="544356" y="6456416"/>
            <a:ext cx="3560064" cy="253916"/>
          </a:xfrm>
          <a:prstGeom prst="rect">
            <a:avLst/>
          </a:prstGeom>
          <a:noFill/>
        </p:spPr>
        <p:txBody>
          <a:bodyPr wrap="square" rtlCol="0">
            <a:spAutoFit/>
          </a:bodyPr>
          <a:lstStyle/>
          <a:p>
            <a:r>
              <a:rPr lang="en-US" sz="1050" dirty="0">
                <a:solidFill>
                  <a:schemeClr val="bg1"/>
                </a:solidFill>
                <a:latin typeface="Franklin Gothic Book" charset="0"/>
                <a:ea typeface="Franklin Gothic Book" charset="0"/>
                <a:cs typeface="Franklin Gothic Book" charset="0"/>
              </a:rPr>
              <a:t>|</a:t>
            </a:r>
            <a:r>
              <a:rPr lang="en-US" sz="900" dirty="0">
                <a:solidFill>
                  <a:schemeClr val="bg1"/>
                </a:solidFill>
                <a:latin typeface="Franklin Gothic Book" charset="0"/>
                <a:ea typeface="Franklin Gothic Book" charset="0"/>
                <a:cs typeface="Franklin Gothic Book" charset="0"/>
              </a:rPr>
              <a:t>    © 2018 Aerohive Networks.  All Rights Reserved.</a:t>
            </a:r>
          </a:p>
        </p:txBody>
      </p:sp>
      <p:pic>
        <p:nvPicPr>
          <p:cNvPr id="10" name="Picture 9"/>
          <p:cNvPicPr>
            <a:picLocks noChangeAspect="1"/>
          </p:cNvPicPr>
          <p:nvPr userDrawn="1"/>
        </p:nvPicPr>
        <p:blipFill>
          <a:blip r:embed="rId2"/>
          <a:stretch>
            <a:fillRect/>
          </a:stretch>
        </p:blipFill>
        <p:spPr>
          <a:xfrm>
            <a:off x="10989733" y="370405"/>
            <a:ext cx="897467" cy="256419"/>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1632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0.xml"/><Relationship Id="rId7" Type="http://schemas.openxmlformats.org/officeDocument/2006/relationships/image" Target="../media/image10.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theme" Target="../theme/theme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theme" Target="../theme/theme5.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6.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73.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6.xml"/><Relationship Id="rId7" Type="http://schemas.openxmlformats.org/officeDocument/2006/relationships/image" Target="../media/image10.png"/><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image" Target="../media/image9.png"/><Relationship Id="rId5" Type="http://schemas.openxmlformats.org/officeDocument/2006/relationships/theme" Target="../theme/theme9.xml"/><Relationship Id="rId4"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99" y="0"/>
            <a:ext cx="10626726" cy="9789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TextBox 6"/>
          <p:cNvSpPr txBox="1"/>
          <p:nvPr/>
        </p:nvSpPr>
        <p:spPr>
          <a:xfrm>
            <a:off x="304800" y="6457653"/>
            <a:ext cx="328936" cy="261610"/>
          </a:xfrm>
          <a:prstGeom prst="rect">
            <a:avLst/>
          </a:prstGeom>
          <a:noFill/>
        </p:spPr>
        <p:txBody>
          <a:bodyPr wrap="none" rtlCol="0">
            <a:spAutoFit/>
          </a:bodyPr>
          <a:lstStyle/>
          <a:p>
            <a:pPr algn="l"/>
            <a:fld id="{60ECBCDC-BD8B-452E-9FF5-C317226D6838}" type="slidenum">
              <a:rPr lang="en-US" sz="1050" smtClean="0">
                <a:solidFill>
                  <a:schemeClr val="bg1">
                    <a:lumMod val="50000"/>
                  </a:schemeClr>
                </a:solidFill>
                <a:latin typeface="Franklin Gothic Book" charset="0"/>
                <a:ea typeface="Franklin Gothic Book" charset="0"/>
                <a:cs typeface="Franklin Gothic Book" charset="0"/>
              </a:rPr>
              <a:pPr algn="l"/>
              <a:t>‹#›</a:t>
            </a:fld>
            <a:endParaRPr lang="en-US" sz="1050" dirty="0">
              <a:solidFill>
                <a:schemeClr val="bg1">
                  <a:lumMod val="50000"/>
                </a:schemeClr>
              </a:solidFill>
              <a:latin typeface="Franklin Gothic Book" charset="0"/>
              <a:ea typeface="Franklin Gothic Book" charset="0"/>
              <a:cs typeface="Franklin Gothic Book" charset="0"/>
            </a:endParaRPr>
          </a:p>
        </p:txBody>
      </p:sp>
      <p:sp>
        <p:nvSpPr>
          <p:cNvPr id="11" name="TextBox 10"/>
          <p:cNvSpPr txBox="1"/>
          <p:nvPr userDrawn="1"/>
        </p:nvSpPr>
        <p:spPr>
          <a:xfrm>
            <a:off x="548788" y="6448103"/>
            <a:ext cx="3560064" cy="253916"/>
          </a:xfrm>
          <a:prstGeom prst="rect">
            <a:avLst/>
          </a:prstGeom>
          <a:noFill/>
        </p:spPr>
        <p:txBody>
          <a:bodyPr wrap="square" rtlCol="0">
            <a:spAutoFit/>
          </a:bodyPr>
          <a:lstStyle/>
          <a:p>
            <a:r>
              <a:rPr lang="en-US" sz="1050" dirty="0">
                <a:solidFill>
                  <a:schemeClr val="bg1">
                    <a:lumMod val="75000"/>
                  </a:schemeClr>
                </a:solidFill>
                <a:latin typeface="Franklin Gothic Book" charset="0"/>
                <a:ea typeface="Franklin Gothic Book" charset="0"/>
                <a:cs typeface="Franklin Gothic Book" charset="0"/>
              </a:rPr>
              <a:t>|</a:t>
            </a:r>
            <a:r>
              <a:rPr lang="en-US" sz="900" dirty="0">
                <a:solidFill>
                  <a:schemeClr val="bg1">
                    <a:lumMod val="65000"/>
                  </a:schemeClr>
                </a:solidFill>
                <a:latin typeface="Franklin Gothic Book" charset="0"/>
                <a:ea typeface="Franklin Gothic Book" charset="0"/>
                <a:cs typeface="Franklin Gothic Book" charset="0"/>
              </a:rPr>
              <a:t>    © 2018 Aerohive Networks.  All Rights Reserved.</a:t>
            </a:r>
          </a:p>
        </p:txBody>
      </p:sp>
      <p:pic>
        <p:nvPicPr>
          <p:cNvPr id="13" name="Picture 12"/>
          <p:cNvPicPr>
            <a:picLocks noChangeAspect="1"/>
          </p:cNvPicPr>
          <p:nvPr userDrawn="1"/>
        </p:nvPicPr>
        <p:blipFill>
          <a:blip r:embed="rId19"/>
          <a:stretch>
            <a:fillRect/>
          </a:stretch>
        </p:blipFill>
        <p:spPr>
          <a:xfrm>
            <a:off x="10972794" y="375448"/>
            <a:ext cx="914406" cy="261258"/>
          </a:xfrm>
          <a:prstGeom prst="rect">
            <a:avLst/>
          </a:prstGeom>
        </p:spPr>
      </p:pic>
      <p:sp>
        <p:nvSpPr>
          <p:cNvPr id="14" name="Rectangle 13"/>
          <p:cNvSpPr/>
          <p:nvPr userDrawn="1"/>
        </p:nvSpPr>
        <p:spPr>
          <a:xfrm>
            <a:off x="0" y="-2"/>
            <a:ext cx="12192000" cy="109728"/>
          </a:xfrm>
          <a:prstGeom prst="rect">
            <a:avLst/>
          </a:prstGeom>
          <a:solidFill>
            <a:srgbClr val="FBB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9246904"/>
      </p:ext>
    </p:extLst>
  </p:cSld>
  <p:clrMap bg1="lt1" tx1="dk1" bg2="lt2" tx2="dk2" accent1="accent1" accent2="accent2" accent3="accent3" accent4="accent4" accent5="accent5" accent6="accent6" hlink="hlink" folHlink="folHlink"/>
  <p:sldLayoutIdLst>
    <p:sldLayoutId id="2147483661" r:id="rId1"/>
    <p:sldLayoutId id="2147483687" r:id="rId2"/>
    <p:sldLayoutId id="2147483739" r:id="rId3"/>
    <p:sldLayoutId id="2147483704" r:id="rId4"/>
    <p:sldLayoutId id="2147483705" r:id="rId5"/>
    <p:sldLayoutId id="2147483706" r:id="rId6"/>
    <p:sldLayoutId id="2147483693" r:id="rId7"/>
    <p:sldLayoutId id="2147483735" r:id="rId8"/>
    <p:sldLayoutId id="2147483748" r:id="rId9"/>
    <p:sldLayoutId id="2147483744" r:id="rId10"/>
    <p:sldLayoutId id="2147483713" r:id="rId11"/>
    <p:sldLayoutId id="2147483714" r:id="rId12"/>
    <p:sldLayoutId id="2147483716" r:id="rId13"/>
    <p:sldLayoutId id="2147483754" r:id="rId14"/>
    <p:sldLayoutId id="2147483765" r:id="rId15"/>
    <p:sldLayoutId id="2147483894" r:id="rId16"/>
    <p:sldLayoutId id="2147483895" r:id="rId17"/>
  </p:sldLayoutIdLst>
  <p:txStyles>
    <p:titleStyle>
      <a:lvl1pPr algn="l" defTabSz="914400" rtl="0" eaLnBrk="1" latinLnBrk="0" hangingPunct="1">
        <a:spcBef>
          <a:spcPct val="0"/>
        </a:spcBef>
        <a:buNone/>
        <a:defRPr sz="2600" b="1" i="0" kern="1200" cap="all" baseline="0">
          <a:solidFill>
            <a:schemeClr val="accent6">
              <a:lumMod val="50000"/>
            </a:schemeClr>
          </a:solidFill>
          <a:latin typeface="Franklin Gothic Book" charset="0"/>
          <a:ea typeface="Franklin Gothic Book" charset="0"/>
          <a:cs typeface="Franklin Gothic Book" charset="0"/>
        </a:defRPr>
      </a:lvl1pPr>
    </p:titleStyle>
    <p:bodyStyle>
      <a:lvl1pPr marL="228600" indent="-228600" algn="l" defTabSz="914400" rtl="0" eaLnBrk="1" latinLnBrk="0" hangingPunct="1">
        <a:spcBef>
          <a:spcPts val="1000"/>
        </a:spcBef>
        <a:buClr>
          <a:srgbClr val="FFC000"/>
        </a:buClr>
        <a:buFont typeface="Wingdings" pitchFamily="2" charset="2"/>
        <a:buChar char="§"/>
        <a:defRPr sz="2200" b="1" kern="1200">
          <a:solidFill>
            <a:schemeClr val="tx1">
              <a:lumMod val="75000"/>
              <a:lumOff val="25000"/>
            </a:schemeClr>
          </a:solidFill>
          <a:latin typeface="Franklin Gothic Book" charset="0"/>
          <a:ea typeface="Franklin Gothic Book" charset="0"/>
          <a:cs typeface="Franklin Gothic Book" charset="0"/>
        </a:defRPr>
      </a:lvl1pPr>
      <a:lvl2pPr marL="457200" indent="-171450" algn="l" defTabSz="914400" rtl="0" eaLnBrk="1" latinLnBrk="0" hangingPunct="1">
        <a:spcBef>
          <a:spcPts val="200"/>
        </a:spcBef>
        <a:buClr>
          <a:srgbClr val="565A5C"/>
        </a:buClr>
        <a:buSzPct val="70000"/>
        <a:buFont typeface="Monaco" charset="0"/>
        <a:buChar char="⎻"/>
        <a:defRPr sz="2000" kern="1200" baseline="0">
          <a:solidFill>
            <a:schemeClr val="tx1">
              <a:lumMod val="75000"/>
              <a:lumOff val="25000"/>
            </a:schemeClr>
          </a:solidFill>
          <a:latin typeface="Franklin Gothic Book" charset="0"/>
          <a:ea typeface="Franklin Gothic Book" charset="0"/>
          <a:cs typeface="Franklin Gothic Book" charset="0"/>
        </a:defRPr>
      </a:lvl2pPr>
      <a:lvl3pPr marL="801688" indent="-171450" algn="l" defTabSz="914400" rtl="0" eaLnBrk="1" latinLnBrk="0" hangingPunct="1">
        <a:spcBef>
          <a:spcPts val="100"/>
        </a:spcBef>
        <a:buClr>
          <a:srgbClr val="565A5C"/>
        </a:buClr>
        <a:buFont typeface="Wingdings" charset="2"/>
        <a:buChar char="§"/>
        <a:defRPr sz="1800" kern="1200" baseline="0">
          <a:solidFill>
            <a:schemeClr val="tx1">
              <a:lumMod val="75000"/>
              <a:lumOff val="25000"/>
            </a:schemeClr>
          </a:solidFill>
          <a:latin typeface="Franklin Gothic Book" charset="0"/>
          <a:ea typeface="Franklin Gothic Book" charset="0"/>
          <a:cs typeface="Franklin Gothic Book" charset="0"/>
        </a:defRPr>
      </a:lvl3pPr>
      <a:lvl4pPr marL="1087438" indent="-173038" algn="l" defTabSz="914400" rtl="0" eaLnBrk="1" latinLnBrk="0" hangingPunct="1">
        <a:spcBef>
          <a:spcPts val="100"/>
        </a:spcBef>
        <a:buClr>
          <a:srgbClr val="565A5C"/>
        </a:buClr>
        <a:buFont typeface="Arial" pitchFamily="34" charset="0"/>
        <a:buChar char="-"/>
        <a:defRPr lang="en-US" sz="1600" kern="1200" dirty="0" smtClean="0">
          <a:solidFill>
            <a:schemeClr val="tx1">
              <a:lumMod val="75000"/>
              <a:lumOff val="25000"/>
            </a:schemeClr>
          </a:solidFill>
          <a:latin typeface="Franklin Gothic Book" charset="0"/>
          <a:ea typeface="Franklin Gothic Book" charset="0"/>
          <a:cs typeface="Franklin Gothic Book" charset="0"/>
        </a:defRPr>
      </a:lvl4pPr>
      <a:lvl5pPr marL="1371600" marR="0" indent="-173038" algn="l" defTabSz="914400" rtl="0" eaLnBrk="1" fontAlgn="auto" latinLnBrk="0" hangingPunct="1">
        <a:lnSpc>
          <a:spcPct val="100000"/>
        </a:lnSpc>
        <a:spcBef>
          <a:spcPts val="100"/>
        </a:spcBef>
        <a:spcAft>
          <a:spcPts val="0"/>
        </a:spcAft>
        <a:buClr>
          <a:srgbClr val="565A5C"/>
        </a:buClr>
        <a:buSzTx/>
        <a:buFont typeface="Wingdings" charset="2"/>
        <a:buChar char="§"/>
        <a:tabLst/>
        <a:defRPr lang="en-US" sz="1400" kern="1200" baseline="0" dirty="0" smtClean="0">
          <a:solidFill>
            <a:schemeClr val="tx1">
              <a:lumMod val="75000"/>
              <a:lumOff val="25000"/>
            </a:schemeClr>
          </a:solidFill>
          <a:latin typeface="Franklin Gothic Book" charset="0"/>
          <a:ea typeface="Franklin Gothic Book" charset="0"/>
          <a:cs typeface="Franklin Gothic Book" charset="0"/>
        </a:defRPr>
      </a:lvl5pPr>
      <a:lvl6pPr marL="1200150" marR="0" indent="-171450" algn="l" defTabSz="914400" rtl="0" eaLnBrk="1" fontAlgn="auto" latinLnBrk="0" hangingPunct="1">
        <a:lnSpc>
          <a:spcPct val="100000"/>
        </a:lnSpc>
        <a:spcBef>
          <a:spcPct val="20000"/>
        </a:spcBef>
        <a:spcAft>
          <a:spcPts val="0"/>
        </a:spcAft>
        <a:buClr>
          <a:schemeClr val="tx1"/>
        </a:buClr>
        <a:buSzTx/>
        <a:buFont typeface="Arial" pitchFamily="34" charset="0"/>
        <a:buChar char="-"/>
        <a:tabLst/>
        <a:defRPr sz="1400" kern="1200">
          <a:solidFill>
            <a:schemeClr val="tx1">
              <a:lumMod val="65000"/>
              <a:lumOff val="35000"/>
            </a:schemeClr>
          </a:solidFill>
          <a:latin typeface="Arial" pitchFamily="34" charset="0"/>
          <a:ea typeface="+mn-ea"/>
          <a:cs typeface="Arial" pitchFamily="34" charset="0"/>
        </a:defRPr>
      </a:lvl6pPr>
      <a:lvl7pPr marL="1484313" indent="-173038" algn="l" defTabSz="914400" rtl="0" eaLnBrk="1" latinLnBrk="0" hangingPunct="1">
        <a:spcBef>
          <a:spcPct val="20000"/>
        </a:spcBef>
        <a:buClr>
          <a:srgbClr val="1E1E1E"/>
        </a:buClr>
        <a:buFont typeface="Calibri" pitchFamily="34" charset="0"/>
        <a:buChar char="›"/>
        <a:defRPr sz="1200" kern="1200" baseline="0">
          <a:solidFill>
            <a:schemeClr val="tx1">
              <a:lumMod val="65000"/>
              <a:lumOff val="35000"/>
            </a:schemeClr>
          </a:solidFill>
          <a:latin typeface="Arial" pitchFamily="34" charset="0"/>
          <a:ea typeface="+mn-ea"/>
          <a:cs typeface="Arial" pitchFamily="34" charset="0"/>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008" userDrawn="1">
          <p15:clr>
            <a:srgbClr val="F26B43"/>
          </p15:clr>
        </p15:guide>
        <p15:guide id="2" pos="6886" userDrawn="1">
          <p15:clr>
            <a:srgbClr val="F26B43"/>
          </p15:clr>
        </p15:guide>
        <p15:guide id="3" orient="horz" pos="720" userDrawn="1">
          <p15:clr>
            <a:srgbClr val="F26B43"/>
          </p15:clr>
        </p15:guide>
        <p15:guide id="4" pos="192" userDrawn="1">
          <p15:clr>
            <a:srgbClr val="F26B43"/>
          </p15:clr>
        </p15:guide>
        <p15:guide id="5" pos="6888" userDrawn="1">
          <p15:clr>
            <a:srgbClr val="F26B43"/>
          </p15:clr>
        </p15:guide>
        <p15:guide id="6" pos="7488" userDrawn="1">
          <p15:clr>
            <a:srgbClr val="F26B43"/>
          </p15:clr>
        </p15:guide>
        <p15:guide id="7" pos="3840" userDrawn="1">
          <p15:clr>
            <a:srgbClr val="F26B43"/>
          </p15:clr>
        </p15:guide>
        <p15:guide id="8"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8" descr="hive-powerpoint-yellow.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9423401" y="101600"/>
            <a:ext cx="2758017" cy="688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0" y="-8466"/>
            <a:ext cx="12192000" cy="968796"/>
          </a:xfrm>
          <a:prstGeom prst="rect">
            <a:avLst/>
          </a:prstGeom>
          <a:solidFill>
            <a:srgbClr val="3E89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a:defRPr/>
            </a:pPr>
            <a:endParaRPr lang="en-US" sz="2400" dirty="0">
              <a:solidFill>
                <a:prstClr val="white"/>
              </a:solidFill>
            </a:endParaRPr>
          </a:p>
        </p:txBody>
      </p:sp>
      <p:sp>
        <p:nvSpPr>
          <p:cNvPr id="3076" name="Title Placeholder 1"/>
          <p:cNvSpPr>
            <a:spLocks noGrp="1"/>
          </p:cNvSpPr>
          <p:nvPr>
            <p:ph type="title"/>
          </p:nvPr>
        </p:nvSpPr>
        <p:spPr bwMode="auto">
          <a:xfrm>
            <a:off x="609600" y="2118"/>
            <a:ext cx="10972800" cy="958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 name="Footer Placeholder 4"/>
          <p:cNvSpPr>
            <a:spLocks noGrp="1"/>
          </p:cNvSpPr>
          <p:nvPr>
            <p:ph type="ftr" sz="quarter" idx="3"/>
          </p:nvPr>
        </p:nvSpPr>
        <p:spPr>
          <a:xfrm>
            <a:off x="0" y="6491818"/>
            <a:ext cx="4224867" cy="366183"/>
          </a:xfrm>
          <a:prstGeom prst="rect">
            <a:avLst/>
          </a:prstGeom>
        </p:spPr>
        <p:txBody>
          <a:bodyPr vert="horz" wrap="square" lIns="91440" tIns="45720" rIns="91440" bIns="45720" numCol="1" anchor="ctr" anchorCtr="0" compatLnSpc="1">
            <a:prstTxWarp prst="textNoShape">
              <a:avLst/>
            </a:prstTxWarp>
          </a:bodyPr>
          <a:lstStyle>
            <a:lvl1pPr algn="ctr">
              <a:defRPr sz="1067">
                <a:solidFill>
                  <a:srgbClr val="B1D0E5"/>
                </a:solidFill>
              </a:defRPr>
            </a:lvl1pPr>
          </a:lstStyle>
          <a:p>
            <a:pPr defTabSz="609585" fontAlgn="base">
              <a:spcBef>
                <a:spcPct val="0"/>
              </a:spcBef>
              <a:spcAft>
                <a:spcPct val="0"/>
              </a:spcAft>
            </a:pPr>
            <a:r>
              <a:rPr lang="en-US" altLang="en-US" dirty="0">
                <a:ea typeface="MS PGothic" pitchFamily="34" charset="-128"/>
              </a:rPr>
              <a:t>© Aerohive Networks, Proprietary &amp; Confidential </a:t>
            </a:r>
          </a:p>
        </p:txBody>
      </p:sp>
      <p:sp>
        <p:nvSpPr>
          <p:cNvPr id="6" name="Slide Number Placeholder 5"/>
          <p:cNvSpPr>
            <a:spLocks noGrp="1"/>
          </p:cNvSpPr>
          <p:nvPr>
            <p:ph type="sldNum" sz="quarter" idx="4"/>
          </p:nvPr>
        </p:nvSpPr>
        <p:spPr>
          <a:xfrm>
            <a:off x="11097684" y="6498167"/>
            <a:ext cx="1083733" cy="364067"/>
          </a:xfrm>
          <a:prstGeom prst="rect">
            <a:avLst/>
          </a:prstGeom>
        </p:spPr>
        <p:txBody>
          <a:bodyPr vert="horz" wrap="square" lIns="91440" tIns="45720" rIns="91440" bIns="45720" numCol="1" anchor="ctr" anchorCtr="0" compatLnSpc="1">
            <a:prstTxWarp prst="textNoShape">
              <a:avLst/>
            </a:prstTxWarp>
          </a:bodyPr>
          <a:lstStyle>
            <a:lvl1pPr algn="r">
              <a:defRPr sz="1067">
                <a:solidFill>
                  <a:srgbClr val="B1D0E5"/>
                </a:solidFill>
              </a:defRPr>
            </a:lvl1pPr>
          </a:lstStyle>
          <a:p>
            <a:pPr defTabSz="609585" fontAlgn="base">
              <a:spcBef>
                <a:spcPct val="0"/>
              </a:spcBef>
              <a:spcAft>
                <a:spcPct val="0"/>
              </a:spcAft>
            </a:pPr>
            <a:fld id="{7EE337E8-5DCF-4C75-B1F6-FD67DCD5B934}" type="slidenum">
              <a:rPr lang="en-US" altLang="en-US" smtClean="0">
                <a:ea typeface="MS PGothic" pitchFamily="34" charset="-128"/>
              </a:rPr>
              <a:pPr defTabSz="609585" fontAlgn="base">
                <a:spcBef>
                  <a:spcPct val="0"/>
                </a:spcBef>
                <a:spcAft>
                  <a:spcPct val="0"/>
                </a:spcAft>
              </a:pPr>
              <a:t>‹#›</a:t>
            </a:fld>
            <a:endParaRPr lang="en-US" altLang="en-US" dirty="0">
              <a:ea typeface="MS PGothic" pitchFamily="34" charset="-128"/>
            </a:endParaRPr>
          </a:p>
        </p:txBody>
      </p:sp>
      <p:pic>
        <p:nvPicPr>
          <p:cNvPr id="3079" name="Picture 2" descr="D:\Dropbox\AngeLisa\Aerohive\branding\Aerohive_Logo (1).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865901" y="6390334"/>
            <a:ext cx="1223433" cy="459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0" name="Text Placeholder 6"/>
          <p:cNvSpPr>
            <a:spLocks noGrp="1"/>
          </p:cNvSpPr>
          <p:nvPr>
            <p:ph type="body" idx="1"/>
          </p:nvPr>
        </p:nvSpPr>
        <p:spPr bwMode="auto">
          <a:xfrm>
            <a:off x="609600" y="1483785"/>
            <a:ext cx="10972800" cy="46418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p:txBody>
      </p:sp>
    </p:spTree>
    <p:extLst>
      <p:ext uri="{BB962C8B-B14F-4D97-AF65-F5344CB8AC3E}">
        <p14:creationId xmlns:p14="http://schemas.microsoft.com/office/powerpoint/2010/main" val="1512122646"/>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Lst>
  <p:hf hdr="0"/>
  <p:txStyles>
    <p:titleStyle>
      <a:lvl1pPr algn="l" defTabSz="609585" rtl="0" eaLnBrk="0" fontAlgn="base" hangingPunct="0">
        <a:lnSpc>
          <a:spcPct val="90000"/>
        </a:lnSpc>
        <a:spcBef>
          <a:spcPct val="0"/>
        </a:spcBef>
        <a:spcAft>
          <a:spcPct val="0"/>
        </a:spcAft>
        <a:defRPr sz="4267" kern="1200">
          <a:solidFill>
            <a:schemeClr val="bg1"/>
          </a:solidFill>
          <a:latin typeface="+mj-lt"/>
          <a:ea typeface="MS PGothic" pitchFamily="34" charset="-128"/>
          <a:cs typeface="ＭＳ Ｐゴシック" charset="0"/>
        </a:defRPr>
      </a:lvl1pPr>
      <a:lvl2pPr algn="l" defTabSz="609585" rtl="0" eaLnBrk="0" fontAlgn="base" hangingPunct="0">
        <a:lnSpc>
          <a:spcPct val="90000"/>
        </a:lnSpc>
        <a:spcBef>
          <a:spcPct val="0"/>
        </a:spcBef>
        <a:spcAft>
          <a:spcPct val="0"/>
        </a:spcAft>
        <a:defRPr sz="4267">
          <a:solidFill>
            <a:schemeClr val="bg1"/>
          </a:solidFill>
          <a:latin typeface="Century Gothic" charset="0"/>
          <a:ea typeface="MS PGothic" pitchFamily="34" charset="-128"/>
          <a:cs typeface="ＭＳ Ｐゴシック" charset="0"/>
        </a:defRPr>
      </a:lvl2pPr>
      <a:lvl3pPr algn="l" defTabSz="609585" rtl="0" eaLnBrk="0" fontAlgn="base" hangingPunct="0">
        <a:lnSpc>
          <a:spcPct val="90000"/>
        </a:lnSpc>
        <a:spcBef>
          <a:spcPct val="0"/>
        </a:spcBef>
        <a:spcAft>
          <a:spcPct val="0"/>
        </a:spcAft>
        <a:defRPr sz="4267">
          <a:solidFill>
            <a:schemeClr val="bg1"/>
          </a:solidFill>
          <a:latin typeface="Century Gothic" charset="0"/>
          <a:ea typeface="MS PGothic" pitchFamily="34" charset="-128"/>
          <a:cs typeface="ＭＳ Ｐゴシック" charset="0"/>
        </a:defRPr>
      </a:lvl3pPr>
      <a:lvl4pPr algn="l" defTabSz="609585" rtl="0" eaLnBrk="0" fontAlgn="base" hangingPunct="0">
        <a:lnSpc>
          <a:spcPct val="90000"/>
        </a:lnSpc>
        <a:spcBef>
          <a:spcPct val="0"/>
        </a:spcBef>
        <a:spcAft>
          <a:spcPct val="0"/>
        </a:spcAft>
        <a:defRPr sz="4267">
          <a:solidFill>
            <a:schemeClr val="bg1"/>
          </a:solidFill>
          <a:latin typeface="Century Gothic" charset="0"/>
          <a:ea typeface="MS PGothic" pitchFamily="34" charset="-128"/>
          <a:cs typeface="ＭＳ Ｐゴシック" charset="0"/>
        </a:defRPr>
      </a:lvl4pPr>
      <a:lvl5pPr algn="l" defTabSz="609585" rtl="0" eaLnBrk="0" fontAlgn="base" hangingPunct="0">
        <a:lnSpc>
          <a:spcPct val="90000"/>
        </a:lnSpc>
        <a:spcBef>
          <a:spcPct val="0"/>
        </a:spcBef>
        <a:spcAft>
          <a:spcPct val="0"/>
        </a:spcAft>
        <a:defRPr sz="4267">
          <a:solidFill>
            <a:schemeClr val="bg1"/>
          </a:solidFill>
          <a:latin typeface="Century Gothic" charset="0"/>
          <a:ea typeface="MS PGothic" pitchFamily="34" charset="-128"/>
          <a:cs typeface="ＭＳ Ｐゴシック" charset="0"/>
        </a:defRPr>
      </a:lvl5pPr>
      <a:lvl6pPr marL="609585" algn="l" defTabSz="609585" rtl="0" fontAlgn="base">
        <a:spcBef>
          <a:spcPct val="0"/>
        </a:spcBef>
        <a:spcAft>
          <a:spcPct val="0"/>
        </a:spcAft>
        <a:defRPr sz="4267">
          <a:solidFill>
            <a:schemeClr val="bg1"/>
          </a:solidFill>
          <a:latin typeface="Century Gothic" charset="0"/>
          <a:ea typeface="ＭＳ Ｐゴシック" charset="0"/>
          <a:cs typeface="ＭＳ Ｐゴシック" charset="0"/>
        </a:defRPr>
      </a:lvl6pPr>
      <a:lvl7pPr marL="1219170" algn="l" defTabSz="609585" rtl="0" fontAlgn="base">
        <a:spcBef>
          <a:spcPct val="0"/>
        </a:spcBef>
        <a:spcAft>
          <a:spcPct val="0"/>
        </a:spcAft>
        <a:defRPr sz="4267">
          <a:solidFill>
            <a:schemeClr val="bg1"/>
          </a:solidFill>
          <a:latin typeface="Century Gothic" charset="0"/>
          <a:ea typeface="ＭＳ Ｐゴシック" charset="0"/>
          <a:cs typeface="ＭＳ Ｐゴシック" charset="0"/>
        </a:defRPr>
      </a:lvl7pPr>
      <a:lvl8pPr marL="1828754" algn="l" defTabSz="609585" rtl="0" fontAlgn="base">
        <a:spcBef>
          <a:spcPct val="0"/>
        </a:spcBef>
        <a:spcAft>
          <a:spcPct val="0"/>
        </a:spcAft>
        <a:defRPr sz="4267">
          <a:solidFill>
            <a:schemeClr val="bg1"/>
          </a:solidFill>
          <a:latin typeface="Century Gothic" charset="0"/>
          <a:ea typeface="ＭＳ Ｐゴシック" charset="0"/>
          <a:cs typeface="ＭＳ Ｐゴシック" charset="0"/>
        </a:defRPr>
      </a:lvl8pPr>
      <a:lvl9pPr marL="2438339" algn="l" defTabSz="609585" rtl="0" fontAlgn="base">
        <a:spcBef>
          <a:spcPct val="0"/>
        </a:spcBef>
        <a:spcAft>
          <a:spcPct val="0"/>
        </a:spcAft>
        <a:defRPr sz="4267">
          <a:solidFill>
            <a:schemeClr val="bg1"/>
          </a:solidFill>
          <a:latin typeface="Century Gothic" charset="0"/>
          <a:ea typeface="ＭＳ Ｐゴシック" charset="0"/>
          <a:cs typeface="ＭＳ Ｐゴシック" charset="0"/>
        </a:defRPr>
      </a:lvl9pPr>
    </p:titleStyle>
    <p:body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8"/>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23980"/>
            <a:ext cx="10972800" cy="132503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502214"/>
            <a:ext cx="10972800" cy="47494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333">
                <a:solidFill>
                  <a:schemeClr val="tx1">
                    <a:tint val="75000"/>
                  </a:schemeClr>
                </a:solidFill>
              </a:defRPr>
            </a:lvl1pPr>
          </a:lstStyle>
          <a:p>
            <a:pPr defTabSz="609585" fontAlgn="base">
              <a:spcBef>
                <a:spcPct val="0"/>
              </a:spcBef>
              <a:spcAft>
                <a:spcPct val="0"/>
              </a:spcAft>
            </a:pPr>
            <a:r>
              <a:rPr lang="en-US" dirty="0">
                <a:solidFill>
                  <a:srgbClr val="BFBFBF"/>
                </a:solidFill>
                <a:ea typeface="MS PGothic" pitchFamily="34" charset="-128"/>
              </a:rPr>
              <a:t>©2017 Aerohive Networks Confidential </a:t>
            </a:r>
          </a:p>
        </p:txBody>
      </p:sp>
      <p:sp>
        <p:nvSpPr>
          <p:cNvPr id="6" name="Slide Number Placeholder 5"/>
          <p:cNvSpPr>
            <a:spLocks noGrp="1"/>
          </p:cNvSpPr>
          <p:nvPr>
            <p:ph type="sldNum" sz="quarter" idx="4"/>
          </p:nvPr>
        </p:nvSpPr>
        <p:spPr>
          <a:xfrm>
            <a:off x="609600" y="6356351"/>
            <a:ext cx="2844800" cy="366183"/>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09585" fontAlgn="base">
              <a:spcBef>
                <a:spcPct val="0"/>
              </a:spcBef>
              <a:spcAft>
                <a:spcPct val="0"/>
              </a:spcAft>
            </a:pPr>
            <a:fld id="{EEDC9DD2-D670-044B-B8EE-3E3AFC2EEB9B}" type="slidenum">
              <a:rPr lang="en-US" smtClean="0">
                <a:solidFill>
                  <a:srgbClr val="3074AE">
                    <a:tint val="75000"/>
                  </a:srgbClr>
                </a:solidFill>
                <a:ea typeface="MS PGothic" pitchFamily="34" charset="-128"/>
              </a:rPr>
              <a:pPr defTabSz="609585" fontAlgn="base">
                <a:spcBef>
                  <a:spcPct val="0"/>
                </a:spcBef>
                <a:spcAft>
                  <a:spcPct val="0"/>
                </a:spcAft>
              </a:pPr>
              <a:t>‹#›</a:t>
            </a:fld>
            <a:endParaRPr lang="en-US" dirty="0">
              <a:solidFill>
                <a:srgbClr val="3074AE">
                  <a:tint val="75000"/>
                </a:srgbClr>
              </a:solidFill>
              <a:ea typeface="MS PGothic" pitchFamily="34" charset="-128"/>
            </a:endParaRPr>
          </a:p>
        </p:txBody>
      </p:sp>
    </p:spTree>
    <p:extLst>
      <p:ext uri="{BB962C8B-B14F-4D97-AF65-F5344CB8AC3E}">
        <p14:creationId xmlns:p14="http://schemas.microsoft.com/office/powerpoint/2010/main" val="1227460501"/>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Lst>
  <p:hf hdr="0" dt="0"/>
  <p:txStyles>
    <p:titleStyle>
      <a:lvl1pPr indent="0" algn="l" defTabSz="609585" rtl="0" eaLnBrk="1" latinLnBrk="0" hangingPunct="1">
        <a:lnSpc>
          <a:spcPts val="4720"/>
        </a:lnSpc>
        <a:spcBef>
          <a:spcPct val="0"/>
        </a:spcBef>
        <a:buNone/>
        <a:defRPr sz="4267" kern="1200">
          <a:solidFill>
            <a:schemeClr val="tx1"/>
          </a:solidFill>
          <a:latin typeface="+mj-lt"/>
          <a:ea typeface="+mj-ea"/>
          <a:cs typeface="+mj-cs"/>
        </a:defRPr>
      </a:lvl1pPr>
    </p:titleStyle>
    <p:bodyStyle>
      <a:lvl1pPr marL="0" indent="0" algn="l" defTabSz="609585" rtl="0" eaLnBrk="1" latinLnBrk="0" hangingPunct="1">
        <a:spcBef>
          <a:spcPct val="20000"/>
        </a:spcBef>
        <a:buFont typeface="Arial"/>
        <a:buNone/>
        <a:defRPr sz="2667" b="1" kern="1200">
          <a:solidFill>
            <a:schemeClr val="tx1"/>
          </a:solidFill>
          <a:latin typeface="+mn-lt"/>
          <a:ea typeface="+mn-ea"/>
          <a:cs typeface="+mn-cs"/>
        </a:defRPr>
      </a:lvl1pPr>
      <a:lvl2pPr marL="673083" indent="-380990" algn="l" defTabSz="609585" rtl="0" eaLnBrk="1" latinLnBrk="0" hangingPunct="1">
        <a:lnSpc>
          <a:spcPct val="90000"/>
        </a:lnSpc>
        <a:spcBef>
          <a:spcPct val="20000"/>
        </a:spcBef>
        <a:buClr>
          <a:schemeClr val="accent1"/>
        </a:buClr>
        <a:buSzPct val="150000"/>
        <a:buFont typeface="Arial" panose="020B0604020202020204" pitchFamily="34" charset="0"/>
        <a:buChar char="›"/>
        <a:defRPr sz="2667" kern="1200">
          <a:solidFill>
            <a:schemeClr val="tx2"/>
          </a:solidFill>
          <a:latin typeface="+mn-lt"/>
          <a:ea typeface="+mn-ea"/>
          <a:cs typeface="+mn-cs"/>
        </a:defRPr>
      </a:lvl2pPr>
      <a:lvl3pPr marL="1523962" indent="-304792" algn="l" defTabSz="609585" rtl="0" eaLnBrk="1" latinLnBrk="0" hangingPunct="1">
        <a:spcBef>
          <a:spcPct val="20000"/>
        </a:spcBef>
        <a:buFont typeface="Lucida Grande"/>
        <a:buChar char="­"/>
        <a:defRPr sz="2400" kern="1200">
          <a:solidFill>
            <a:srgbClr val="3A3A3A"/>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23980"/>
            <a:ext cx="10972800" cy="132503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502214"/>
            <a:ext cx="10972800" cy="47494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333">
                <a:solidFill>
                  <a:schemeClr val="tx1">
                    <a:tint val="75000"/>
                  </a:schemeClr>
                </a:solidFill>
              </a:defRPr>
            </a:lvl1pPr>
          </a:lstStyle>
          <a:p>
            <a:pPr defTabSz="609585" fontAlgn="base">
              <a:spcBef>
                <a:spcPct val="0"/>
              </a:spcBef>
              <a:spcAft>
                <a:spcPct val="0"/>
              </a:spcAft>
            </a:pPr>
            <a:r>
              <a:rPr lang="en-US" dirty="0">
                <a:solidFill>
                  <a:srgbClr val="BFBFBF"/>
                </a:solidFill>
                <a:ea typeface="MS PGothic" pitchFamily="34" charset="-128"/>
              </a:rPr>
              <a:t>©2017 Aerohive Networks Confidential </a:t>
            </a:r>
          </a:p>
        </p:txBody>
      </p:sp>
      <p:sp>
        <p:nvSpPr>
          <p:cNvPr id="6" name="Slide Number Placeholder 5"/>
          <p:cNvSpPr>
            <a:spLocks noGrp="1"/>
          </p:cNvSpPr>
          <p:nvPr>
            <p:ph type="sldNum" sz="quarter" idx="4"/>
          </p:nvPr>
        </p:nvSpPr>
        <p:spPr>
          <a:xfrm>
            <a:off x="609600" y="6356351"/>
            <a:ext cx="2844800" cy="366183"/>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09585" fontAlgn="base">
              <a:spcBef>
                <a:spcPct val="0"/>
              </a:spcBef>
              <a:spcAft>
                <a:spcPct val="0"/>
              </a:spcAft>
            </a:pPr>
            <a:fld id="{EEDC9DD2-D670-044B-B8EE-3E3AFC2EEB9B}" type="slidenum">
              <a:rPr lang="en-US" smtClean="0">
                <a:solidFill>
                  <a:prstClr val="black">
                    <a:tint val="75000"/>
                  </a:prstClr>
                </a:solidFill>
                <a:ea typeface="MS PGothic" pitchFamily="34" charset="-128"/>
              </a:rPr>
              <a:pPr defTabSz="609585" fontAlgn="base">
                <a:spcBef>
                  <a:spcPct val="0"/>
                </a:spcBef>
                <a:spcAft>
                  <a:spcPct val="0"/>
                </a:spcAft>
              </a:pPr>
              <a:t>‹#›</a:t>
            </a:fld>
            <a:endParaRPr lang="en-US" dirty="0">
              <a:solidFill>
                <a:prstClr val="black">
                  <a:tint val="75000"/>
                </a:prstClr>
              </a:solidFill>
              <a:ea typeface="MS PGothic" pitchFamily="34" charset="-128"/>
            </a:endParaRPr>
          </a:p>
        </p:txBody>
      </p:sp>
    </p:spTree>
    <p:extLst>
      <p:ext uri="{BB962C8B-B14F-4D97-AF65-F5344CB8AC3E}">
        <p14:creationId xmlns:p14="http://schemas.microsoft.com/office/powerpoint/2010/main" val="1596054360"/>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hf hdr="0" dt="0"/>
  <p:txStyles>
    <p:titleStyle>
      <a:lvl1pPr indent="0" algn="l" defTabSz="609585" rtl="0" eaLnBrk="1" latinLnBrk="0" hangingPunct="1">
        <a:lnSpc>
          <a:spcPts val="4720"/>
        </a:lnSpc>
        <a:spcBef>
          <a:spcPct val="0"/>
        </a:spcBef>
        <a:buNone/>
        <a:defRPr sz="4267" kern="1200">
          <a:solidFill>
            <a:schemeClr val="tx1"/>
          </a:solidFill>
          <a:latin typeface="+mj-lt"/>
          <a:ea typeface="+mj-ea"/>
          <a:cs typeface="+mj-cs"/>
        </a:defRPr>
      </a:lvl1pPr>
    </p:titleStyle>
    <p:bodyStyle>
      <a:lvl1pPr marL="0" indent="0" algn="l" defTabSz="609585" rtl="0" eaLnBrk="1" latinLnBrk="0" hangingPunct="1">
        <a:spcBef>
          <a:spcPct val="20000"/>
        </a:spcBef>
        <a:buFont typeface="Arial"/>
        <a:buNone/>
        <a:defRPr sz="2667" b="1" kern="1200">
          <a:solidFill>
            <a:schemeClr val="tx1"/>
          </a:solidFill>
          <a:latin typeface="+mn-lt"/>
          <a:ea typeface="+mn-ea"/>
          <a:cs typeface="+mn-cs"/>
        </a:defRPr>
      </a:lvl1pPr>
      <a:lvl2pPr marL="673083" indent="-380990" algn="l" defTabSz="609585" rtl="0" eaLnBrk="1" latinLnBrk="0" hangingPunct="1">
        <a:lnSpc>
          <a:spcPct val="90000"/>
        </a:lnSpc>
        <a:spcBef>
          <a:spcPct val="20000"/>
        </a:spcBef>
        <a:buClr>
          <a:schemeClr val="accent1"/>
        </a:buClr>
        <a:buSzPct val="150000"/>
        <a:buFont typeface="Arial" panose="020B0604020202020204" pitchFamily="34" charset="0"/>
        <a:buChar char="›"/>
        <a:defRPr sz="2667" kern="1200">
          <a:solidFill>
            <a:schemeClr val="tx2"/>
          </a:solidFill>
          <a:latin typeface="+mn-lt"/>
          <a:ea typeface="+mn-ea"/>
          <a:cs typeface="+mn-cs"/>
        </a:defRPr>
      </a:lvl2pPr>
      <a:lvl3pPr marL="1523962" indent="-304792" algn="l" defTabSz="609585" rtl="0" eaLnBrk="1" latinLnBrk="0" hangingPunct="1">
        <a:spcBef>
          <a:spcPct val="20000"/>
        </a:spcBef>
        <a:buFont typeface="Lucida Grande"/>
        <a:buChar char="­"/>
        <a:defRPr sz="2400" kern="1200">
          <a:solidFill>
            <a:srgbClr val="3A3A3A"/>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23980"/>
            <a:ext cx="10972800" cy="114300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609600" y="1449014"/>
            <a:ext cx="10972800" cy="47494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333">
                <a:solidFill>
                  <a:schemeClr val="tx1">
                    <a:tint val="75000"/>
                  </a:schemeClr>
                </a:solidFill>
              </a:defRPr>
            </a:lvl1pPr>
          </a:lstStyle>
          <a:p>
            <a:pPr defTabSz="609585" fontAlgn="base">
              <a:spcBef>
                <a:spcPct val="0"/>
              </a:spcBef>
              <a:spcAft>
                <a:spcPct val="0"/>
              </a:spcAft>
            </a:pPr>
            <a:r>
              <a:rPr lang="en-US" dirty="0">
                <a:solidFill>
                  <a:srgbClr val="BFBFBF"/>
                </a:solidFill>
                <a:ea typeface="ＭＳ Ｐゴシック" charset="0"/>
                <a:cs typeface="ＭＳ Ｐゴシック" charset="0"/>
              </a:rPr>
              <a:t>©2016 Aerohive Networks Confidential </a:t>
            </a:r>
          </a:p>
        </p:txBody>
      </p:sp>
      <p:sp>
        <p:nvSpPr>
          <p:cNvPr id="6" name="Slide Number Placeholder 5"/>
          <p:cNvSpPr>
            <a:spLocks noGrp="1"/>
          </p:cNvSpPr>
          <p:nvPr>
            <p:ph type="sldNum" sz="quarter" idx="4"/>
          </p:nvPr>
        </p:nvSpPr>
        <p:spPr>
          <a:xfrm>
            <a:off x="609600" y="6356351"/>
            <a:ext cx="2844800" cy="366183"/>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09585" fontAlgn="base">
              <a:spcBef>
                <a:spcPct val="0"/>
              </a:spcBef>
              <a:spcAft>
                <a:spcPct val="0"/>
              </a:spcAft>
            </a:pPr>
            <a:fld id="{EEDC9DD2-D670-044B-B8EE-3E3AFC2EEB9B}" type="slidenum">
              <a:rPr lang="en-US" smtClean="0">
                <a:solidFill>
                  <a:srgbClr val="3878A9">
                    <a:tint val="75000"/>
                  </a:srgbClr>
                </a:solidFill>
                <a:ea typeface="ＭＳ Ｐゴシック" charset="0"/>
                <a:cs typeface="ＭＳ Ｐゴシック" charset="0"/>
              </a:rPr>
              <a:pPr defTabSz="609585" fontAlgn="base">
                <a:spcBef>
                  <a:spcPct val="0"/>
                </a:spcBef>
                <a:spcAft>
                  <a:spcPct val="0"/>
                </a:spcAft>
              </a:pPr>
              <a:t>‹#›</a:t>
            </a:fld>
            <a:endParaRPr lang="en-US" dirty="0">
              <a:solidFill>
                <a:srgbClr val="3878A9">
                  <a:tint val="75000"/>
                </a:srgbClr>
              </a:solidFill>
              <a:ea typeface="ＭＳ Ｐゴシック" charset="0"/>
              <a:cs typeface="ＭＳ Ｐゴシック" charset="0"/>
            </a:endParaRPr>
          </a:p>
        </p:txBody>
      </p:sp>
    </p:spTree>
    <p:extLst>
      <p:ext uri="{BB962C8B-B14F-4D97-AF65-F5344CB8AC3E}">
        <p14:creationId xmlns:p14="http://schemas.microsoft.com/office/powerpoint/2010/main" val="160397077"/>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Lst>
  <p:hf hdr="0" dt="0"/>
  <p:txStyles>
    <p:titleStyle>
      <a:lvl1pPr indent="0" algn="l" defTabSz="609585" rtl="0" eaLnBrk="1" latinLnBrk="0" hangingPunct="1">
        <a:lnSpc>
          <a:spcPts val="4720"/>
        </a:lnSpc>
        <a:spcBef>
          <a:spcPct val="0"/>
        </a:spcBef>
        <a:buNone/>
        <a:defRPr sz="4267" kern="1200">
          <a:solidFill>
            <a:schemeClr val="tx1"/>
          </a:solidFill>
          <a:latin typeface="+mj-lt"/>
          <a:ea typeface="+mj-ea"/>
          <a:cs typeface="+mj-cs"/>
        </a:defRPr>
      </a:lvl1pPr>
    </p:titleStyle>
    <p:bodyStyle>
      <a:lvl1pPr marL="0" indent="0" algn="l" defTabSz="609585" rtl="0" eaLnBrk="1" latinLnBrk="0" hangingPunct="1">
        <a:spcBef>
          <a:spcPct val="20000"/>
        </a:spcBef>
        <a:buFont typeface="Arial"/>
        <a:buNone/>
        <a:defRPr sz="2667" b="1" kern="1200">
          <a:solidFill>
            <a:schemeClr val="tx1"/>
          </a:solidFill>
          <a:latin typeface="+mn-lt"/>
          <a:ea typeface="+mn-ea"/>
          <a:cs typeface="+mn-cs"/>
        </a:defRPr>
      </a:lvl1pPr>
      <a:lvl2pPr marL="673083" indent="-380990" algn="l" defTabSz="609585" rtl="0" eaLnBrk="1" latinLnBrk="0" hangingPunct="1">
        <a:lnSpc>
          <a:spcPct val="90000"/>
        </a:lnSpc>
        <a:spcBef>
          <a:spcPct val="20000"/>
        </a:spcBef>
        <a:buClr>
          <a:schemeClr val="accent1"/>
        </a:buClr>
        <a:buSzPct val="107000"/>
        <a:buFont typeface="Arial"/>
        <a:buChar char="❯"/>
        <a:defRPr sz="2667" kern="1200">
          <a:solidFill>
            <a:schemeClr val="tx2"/>
          </a:solidFill>
          <a:latin typeface="+mn-lt"/>
          <a:ea typeface="+mn-ea"/>
          <a:cs typeface="+mn-cs"/>
        </a:defRPr>
      </a:lvl2pPr>
      <a:lvl3pPr marL="1523962" indent="-304792" algn="l" defTabSz="609585" rtl="0" eaLnBrk="1" latinLnBrk="0" hangingPunct="1">
        <a:spcBef>
          <a:spcPct val="20000"/>
        </a:spcBef>
        <a:buFont typeface="Arial"/>
        <a:buChar char="•"/>
        <a:defRPr sz="2400" kern="1200">
          <a:solidFill>
            <a:srgbClr val="3A3A3A"/>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23980"/>
            <a:ext cx="10972800" cy="11430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09600" y="1449014"/>
            <a:ext cx="10972800" cy="47494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333">
                <a:solidFill>
                  <a:schemeClr val="tx1">
                    <a:tint val="75000"/>
                  </a:schemeClr>
                </a:solidFill>
              </a:defRPr>
            </a:lvl1pPr>
          </a:lstStyle>
          <a:p>
            <a:pPr defTabSz="609585" fontAlgn="base">
              <a:spcBef>
                <a:spcPct val="0"/>
              </a:spcBef>
              <a:spcAft>
                <a:spcPct val="0"/>
              </a:spcAft>
            </a:pPr>
            <a:r>
              <a:rPr lang="en-US" dirty="0">
                <a:solidFill>
                  <a:srgbClr val="BFBFBF"/>
                </a:solidFill>
                <a:ea typeface="ＭＳ Ｐゴシック" charset="0"/>
              </a:rPr>
              <a:t>©2016 Aerohive Networks Confidential </a:t>
            </a:r>
          </a:p>
        </p:txBody>
      </p:sp>
      <p:sp>
        <p:nvSpPr>
          <p:cNvPr id="6" name="Slide Number Placeholder 5"/>
          <p:cNvSpPr>
            <a:spLocks noGrp="1"/>
          </p:cNvSpPr>
          <p:nvPr>
            <p:ph type="sldNum" sz="quarter" idx="4"/>
          </p:nvPr>
        </p:nvSpPr>
        <p:spPr>
          <a:xfrm>
            <a:off x="609600" y="6356351"/>
            <a:ext cx="2844800" cy="366183"/>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09585" fontAlgn="base">
              <a:spcBef>
                <a:spcPct val="0"/>
              </a:spcBef>
              <a:spcAft>
                <a:spcPct val="0"/>
              </a:spcAft>
            </a:pPr>
            <a:fld id="{EEDC9DD2-D670-044B-B8EE-3E3AFC2EEB9B}" type="slidenum">
              <a:rPr lang="en-US" smtClean="0">
                <a:solidFill>
                  <a:srgbClr val="3878A9">
                    <a:tint val="75000"/>
                  </a:srgbClr>
                </a:solidFill>
                <a:ea typeface="ＭＳ Ｐゴシック" charset="0"/>
              </a:rPr>
              <a:pPr defTabSz="609585" fontAlgn="base">
                <a:spcBef>
                  <a:spcPct val="0"/>
                </a:spcBef>
                <a:spcAft>
                  <a:spcPct val="0"/>
                </a:spcAft>
              </a:pPr>
              <a:t>‹#›</a:t>
            </a:fld>
            <a:endParaRPr lang="en-US" dirty="0">
              <a:solidFill>
                <a:srgbClr val="3878A9">
                  <a:tint val="75000"/>
                </a:srgbClr>
              </a:solidFill>
              <a:ea typeface="ＭＳ Ｐゴシック" charset="0"/>
            </a:endParaRPr>
          </a:p>
        </p:txBody>
      </p:sp>
    </p:spTree>
    <p:extLst>
      <p:ext uri="{BB962C8B-B14F-4D97-AF65-F5344CB8AC3E}">
        <p14:creationId xmlns:p14="http://schemas.microsoft.com/office/powerpoint/2010/main" val="1960219492"/>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Lst>
  <p:hf hdr="0" dt="0"/>
  <p:txStyles>
    <p:titleStyle>
      <a:lvl1pPr indent="0" algn="l" defTabSz="609585" rtl="0" eaLnBrk="1" latinLnBrk="0" hangingPunct="1">
        <a:lnSpc>
          <a:spcPts val="4720"/>
        </a:lnSpc>
        <a:spcBef>
          <a:spcPct val="0"/>
        </a:spcBef>
        <a:buNone/>
        <a:defRPr sz="4267" kern="1200">
          <a:solidFill>
            <a:schemeClr val="tx1"/>
          </a:solidFill>
          <a:latin typeface="+mj-lt"/>
          <a:ea typeface="+mj-ea"/>
          <a:cs typeface="+mj-cs"/>
        </a:defRPr>
      </a:lvl1pPr>
    </p:titleStyle>
    <p:bodyStyle>
      <a:lvl1pPr marL="0" indent="0" algn="l" defTabSz="609585" rtl="0" eaLnBrk="1" latinLnBrk="0" hangingPunct="1">
        <a:spcBef>
          <a:spcPct val="20000"/>
        </a:spcBef>
        <a:buFont typeface="Arial"/>
        <a:buNone/>
        <a:defRPr sz="2667" b="1" kern="1200">
          <a:solidFill>
            <a:schemeClr val="tx1"/>
          </a:solidFill>
          <a:latin typeface="+mn-lt"/>
          <a:ea typeface="+mn-ea"/>
          <a:cs typeface="+mn-cs"/>
        </a:defRPr>
      </a:lvl1pPr>
      <a:lvl2pPr marL="673083" indent="-380990" algn="l" defTabSz="609585" rtl="0" eaLnBrk="1" latinLnBrk="0" hangingPunct="1">
        <a:lnSpc>
          <a:spcPct val="90000"/>
        </a:lnSpc>
        <a:spcBef>
          <a:spcPct val="20000"/>
        </a:spcBef>
        <a:buClr>
          <a:schemeClr val="accent1"/>
        </a:buClr>
        <a:buSzPct val="107000"/>
        <a:buFont typeface="Arial"/>
        <a:buChar char="❯"/>
        <a:defRPr sz="2667" kern="1200">
          <a:solidFill>
            <a:schemeClr val="tx2"/>
          </a:solidFill>
          <a:latin typeface="+mn-lt"/>
          <a:ea typeface="+mn-ea"/>
          <a:cs typeface="+mn-cs"/>
        </a:defRPr>
      </a:lvl2pPr>
      <a:lvl3pPr marL="1523962" indent="-304792" algn="l" defTabSz="609585" rtl="0" eaLnBrk="1" latinLnBrk="0" hangingPunct="1">
        <a:spcBef>
          <a:spcPct val="20000"/>
        </a:spcBef>
        <a:buFont typeface="Arial"/>
        <a:buChar char="•"/>
        <a:defRPr sz="2400" kern="1200">
          <a:solidFill>
            <a:srgbClr val="3A3A3A"/>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23980"/>
            <a:ext cx="10972800" cy="132503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502214"/>
            <a:ext cx="10972800" cy="47494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333">
                <a:solidFill>
                  <a:schemeClr val="tx1">
                    <a:tint val="75000"/>
                  </a:schemeClr>
                </a:solidFill>
              </a:defRPr>
            </a:lvl1pPr>
          </a:lstStyle>
          <a:p>
            <a:pPr defTabSz="609585" fontAlgn="base">
              <a:spcBef>
                <a:spcPct val="0"/>
              </a:spcBef>
              <a:spcAft>
                <a:spcPct val="0"/>
              </a:spcAft>
            </a:pPr>
            <a:r>
              <a:rPr lang="en-US" dirty="0">
                <a:solidFill>
                  <a:srgbClr val="BFBFBF"/>
                </a:solidFill>
                <a:ea typeface="ＭＳ Ｐゴシック" charset="0"/>
                <a:cs typeface="ＭＳ Ｐゴシック" charset="0"/>
              </a:rPr>
              <a:t>©2018 Aerohive Networks Confidential </a:t>
            </a:r>
          </a:p>
        </p:txBody>
      </p:sp>
      <p:sp>
        <p:nvSpPr>
          <p:cNvPr id="6" name="Slide Number Placeholder 5"/>
          <p:cNvSpPr>
            <a:spLocks noGrp="1"/>
          </p:cNvSpPr>
          <p:nvPr>
            <p:ph type="sldNum" sz="quarter" idx="4"/>
          </p:nvPr>
        </p:nvSpPr>
        <p:spPr>
          <a:xfrm>
            <a:off x="609600" y="6356351"/>
            <a:ext cx="2844800" cy="366183"/>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09585" fontAlgn="base">
              <a:spcBef>
                <a:spcPct val="0"/>
              </a:spcBef>
              <a:spcAft>
                <a:spcPct val="0"/>
              </a:spcAft>
            </a:pPr>
            <a:fld id="{EEDC9DD2-D670-044B-B8EE-3E3AFC2EEB9B}" type="slidenum">
              <a:rPr lang="en-US" smtClean="0">
                <a:solidFill>
                  <a:prstClr val="black">
                    <a:tint val="75000"/>
                  </a:prstClr>
                </a:solidFill>
                <a:ea typeface="ＭＳ Ｐゴシック" charset="0"/>
                <a:cs typeface="ＭＳ Ｐゴシック" charset="0"/>
              </a:rPr>
              <a:pPr defTabSz="609585" fontAlgn="base">
                <a:spcBef>
                  <a:spcPct val="0"/>
                </a:spcBef>
                <a:spcAft>
                  <a:spcPct val="0"/>
                </a:spcAft>
              </a:pPr>
              <a:t>‹#›</a:t>
            </a:fld>
            <a:endParaRPr lang="en-US" dirty="0">
              <a:solidFill>
                <a:prstClr val="black">
                  <a:tint val="75000"/>
                </a:prstClr>
              </a:solidFill>
              <a:ea typeface="ＭＳ Ｐゴシック" charset="0"/>
              <a:cs typeface="ＭＳ Ｐゴシック" charset="0"/>
            </a:endParaRPr>
          </a:p>
        </p:txBody>
      </p:sp>
    </p:spTree>
    <p:extLst>
      <p:ext uri="{BB962C8B-B14F-4D97-AF65-F5344CB8AC3E}">
        <p14:creationId xmlns:p14="http://schemas.microsoft.com/office/powerpoint/2010/main" val="1138602498"/>
      </p:ext>
    </p:extLst>
  </p:cSld>
  <p:clrMap bg1="lt1" tx1="dk1" bg2="lt2" tx2="dk2" accent1="accent1" accent2="accent2" accent3="accent3" accent4="accent4" accent5="accent5" accent6="accent6" hlink="hlink" folHlink="folHlink"/>
  <p:sldLayoutIdLst>
    <p:sldLayoutId id="2147483881" r:id="rId1"/>
    <p:sldLayoutId id="2147483882" r:id="rId2"/>
  </p:sldLayoutIdLst>
  <p:hf hdr="0" dt="0"/>
  <p:txStyles>
    <p:titleStyle>
      <a:lvl1pPr indent="0" algn="l" defTabSz="609585" rtl="0" eaLnBrk="1" latinLnBrk="0" hangingPunct="1">
        <a:lnSpc>
          <a:spcPts val="4720"/>
        </a:lnSpc>
        <a:spcBef>
          <a:spcPct val="0"/>
        </a:spcBef>
        <a:buNone/>
        <a:defRPr sz="4267" kern="1200">
          <a:solidFill>
            <a:schemeClr val="tx1"/>
          </a:solidFill>
          <a:latin typeface="+mj-lt"/>
          <a:ea typeface="+mj-ea"/>
          <a:cs typeface="+mj-cs"/>
        </a:defRPr>
      </a:lvl1pPr>
    </p:titleStyle>
    <p:bodyStyle>
      <a:lvl1pPr marL="0" indent="0" algn="l" defTabSz="609585" rtl="0" eaLnBrk="1" latinLnBrk="0" hangingPunct="1">
        <a:spcBef>
          <a:spcPct val="20000"/>
        </a:spcBef>
        <a:buFont typeface="Arial"/>
        <a:buNone/>
        <a:defRPr sz="2667" b="1" kern="1200">
          <a:solidFill>
            <a:schemeClr val="tx1"/>
          </a:solidFill>
          <a:latin typeface="+mn-lt"/>
          <a:ea typeface="+mn-ea"/>
          <a:cs typeface="+mn-cs"/>
        </a:defRPr>
      </a:lvl1pPr>
      <a:lvl2pPr marL="673083" indent="-380990" algn="l" defTabSz="609585" rtl="0" eaLnBrk="1" latinLnBrk="0" hangingPunct="1">
        <a:lnSpc>
          <a:spcPct val="90000"/>
        </a:lnSpc>
        <a:spcBef>
          <a:spcPct val="20000"/>
        </a:spcBef>
        <a:buClr>
          <a:schemeClr val="accent1"/>
        </a:buClr>
        <a:buSzPct val="150000"/>
        <a:buFont typeface="Arial" panose="020B0604020202020204" pitchFamily="34" charset="0"/>
        <a:buChar char="›"/>
        <a:defRPr sz="2667" kern="1200">
          <a:solidFill>
            <a:schemeClr val="tx2"/>
          </a:solidFill>
          <a:latin typeface="+mn-lt"/>
          <a:ea typeface="+mn-ea"/>
          <a:cs typeface="+mn-cs"/>
        </a:defRPr>
      </a:lvl2pPr>
      <a:lvl3pPr marL="1523962" indent="-304792" algn="l" defTabSz="609585" rtl="0" eaLnBrk="1" latinLnBrk="0" hangingPunct="1">
        <a:spcBef>
          <a:spcPct val="20000"/>
        </a:spcBef>
        <a:buFont typeface="Lucida Grande"/>
        <a:buChar char="­"/>
        <a:defRPr sz="2400" kern="1200">
          <a:solidFill>
            <a:srgbClr val="3A3A3A"/>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23980"/>
            <a:ext cx="10972800" cy="132503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502214"/>
            <a:ext cx="10972800" cy="47494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333">
                <a:solidFill>
                  <a:schemeClr val="tx1">
                    <a:tint val="75000"/>
                  </a:schemeClr>
                </a:solidFill>
              </a:defRPr>
            </a:lvl1pPr>
          </a:lstStyle>
          <a:p>
            <a:pPr defTabSz="609585" fontAlgn="base">
              <a:spcBef>
                <a:spcPct val="0"/>
              </a:spcBef>
              <a:spcAft>
                <a:spcPct val="0"/>
              </a:spcAft>
            </a:pPr>
            <a:r>
              <a:rPr lang="en-US" dirty="0">
                <a:solidFill>
                  <a:srgbClr val="BFBFBF"/>
                </a:solidFill>
                <a:ea typeface="ＭＳ Ｐゴシック" charset="0"/>
                <a:cs typeface="ＭＳ Ｐゴシック" charset="0"/>
              </a:rPr>
              <a:t>©2018 Aerohive Networks Confidential </a:t>
            </a:r>
          </a:p>
        </p:txBody>
      </p:sp>
      <p:sp>
        <p:nvSpPr>
          <p:cNvPr id="6" name="Slide Number Placeholder 5"/>
          <p:cNvSpPr>
            <a:spLocks noGrp="1"/>
          </p:cNvSpPr>
          <p:nvPr>
            <p:ph type="sldNum" sz="quarter" idx="4"/>
          </p:nvPr>
        </p:nvSpPr>
        <p:spPr>
          <a:xfrm>
            <a:off x="609600" y="6356351"/>
            <a:ext cx="2844800" cy="366183"/>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09585" fontAlgn="base">
              <a:spcBef>
                <a:spcPct val="0"/>
              </a:spcBef>
              <a:spcAft>
                <a:spcPct val="0"/>
              </a:spcAft>
            </a:pPr>
            <a:fld id="{EEDC9DD2-D670-044B-B8EE-3E3AFC2EEB9B}" type="slidenum">
              <a:rPr lang="en-US" smtClean="0">
                <a:solidFill>
                  <a:prstClr val="black">
                    <a:tint val="75000"/>
                  </a:prstClr>
                </a:solidFill>
                <a:ea typeface="ＭＳ Ｐゴシック" charset="0"/>
                <a:cs typeface="ＭＳ Ｐゴシック" charset="0"/>
              </a:rPr>
              <a:pPr defTabSz="609585" fontAlgn="base">
                <a:spcBef>
                  <a:spcPct val="0"/>
                </a:spcBef>
                <a:spcAft>
                  <a:spcPct val="0"/>
                </a:spcAft>
              </a:pPr>
              <a:t>‹#›</a:t>
            </a:fld>
            <a:endParaRPr lang="en-US" dirty="0">
              <a:solidFill>
                <a:prstClr val="black">
                  <a:tint val="75000"/>
                </a:prstClr>
              </a:solidFill>
              <a:ea typeface="ＭＳ Ｐゴシック" charset="0"/>
              <a:cs typeface="ＭＳ Ｐゴシック" charset="0"/>
            </a:endParaRPr>
          </a:p>
        </p:txBody>
      </p:sp>
    </p:spTree>
    <p:extLst>
      <p:ext uri="{BB962C8B-B14F-4D97-AF65-F5344CB8AC3E}">
        <p14:creationId xmlns:p14="http://schemas.microsoft.com/office/powerpoint/2010/main" val="714344571"/>
      </p:ext>
    </p:extLst>
  </p:cSld>
  <p:clrMap bg1="lt1" tx1="dk1" bg2="lt2" tx2="dk2" accent1="accent1" accent2="accent2" accent3="accent3" accent4="accent4" accent5="accent5" accent6="accent6" hlink="hlink" folHlink="folHlink"/>
  <p:sldLayoutIdLst>
    <p:sldLayoutId id="2147483886" r:id="rId1"/>
  </p:sldLayoutIdLst>
  <p:hf hdr="0" dt="0"/>
  <p:txStyles>
    <p:titleStyle>
      <a:lvl1pPr indent="0" algn="l" defTabSz="609585" rtl="0" eaLnBrk="1" latinLnBrk="0" hangingPunct="1">
        <a:lnSpc>
          <a:spcPts val="4720"/>
        </a:lnSpc>
        <a:spcBef>
          <a:spcPct val="0"/>
        </a:spcBef>
        <a:buNone/>
        <a:defRPr sz="4267" kern="1200">
          <a:solidFill>
            <a:schemeClr val="tx1"/>
          </a:solidFill>
          <a:latin typeface="+mj-lt"/>
          <a:ea typeface="+mj-ea"/>
          <a:cs typeface="+mj-cs"/>
        </a:defRPr>
      </a:lvl1pPr>
    </p:titleStyle>
    <p:bodyStyle>
      <a:lvl1pPr marL="0" indent="0" algn="l" defTabSz="609585" rtl="0" eaLnBrk="1" latinLnBrk="0" hangingPunct="1">
        <a:spcBef>
          <a:spcPct val="20000"/>
        </a:spcBef>
        <a:buFont typeface="Arial"/>
        <a:buNone/>
        <a:defRPr sz="2667" b="1" kern="1200">
          <a:solidFill>
            <a:schemeClr val="tx1"/>
          </a:solidFill>
          <a:latin typeface="+mn-lt"/>
          <a:ea typeface="+mn-ea"/>
          <a:cs typeface="+mn-cs"/>
        </a:defRPr>
      </a:lvl1pPr>
      <a:lvl2pPr marL="673083" indent="-380990" algn="l" defTabSz="609585" rtl="0" eaLnBrk="1" latinLnBrk="0" hangingPunct="1">
        <a:lnSpc>
          <a:spcPct val="90000"/>
        </a:lnSpc>
        <a:spcBef>
          <a:spcPct val="20000"/>
        </a:spcBef>
        <a:buClr>
          <a:schemeClr val="accent1"/>
        </a:buClr>
        <a:buSzPct val="150000"/>
        <a:buFont typeface="Arial" panose="020B0604020202020204" pitchFamily="34" charset="0"/>
        <a:buChar char="›"/>
        <a:defRPr sz="2667" kern="1200">
          <a:solidFill>
            <a:schemeClr val="tx2"/>
          </a:solidFill>
          <a:latin typeface="+mn-lt"/>
          <a:ea typeface="+mn-ea"/>
          <a:cs typeface="+mn-cs"/>
        </a:defRPr>
      </a:lvl2pPr>
      <a:lvl3pPr marL="1523962" indent="-304792" algn="l" defTabSz="609585" rtl="0" eaLnBrk="1" latinLnBrk="0" hangingPunct="1">
        <a:spcBef>
          <a:spcPct val="20000"/>
        </a:spcBef>
        <a:buFont typeface="Lucida Grande"/>
        <a:buChar char="­"/>
        <a:defRPr sz="2400" kern="1200">
          <a:solidFill>
            <a:srgbClr val="3A3A3A"/>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8" descr="hive-powerpoint-yellow.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9423401" y="101600"/>
            <a:ext cx="2758017" cy="688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0" y="-8466"/>
            <a:ext cx="12192000" cy="968796"/>
          </a:xfrm>
          <a:prstGeom prst="rect">
            <a:avLst/>
          </a:prstGeom>
          <a:solidFill>
            <a:srgbClr val="3E89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a:defRPr/>
            </a:pPr>
            <a:endParaRPr lang="en-US" sz="2400" dirty="0">
              <a:solidFill>
                <a:prstClr val="white"/>
              </a:solidFill>
            </a:endParaRPr>
          </a:p>
        </p:txBody>
      </p:sp>
      <p:sp>
        <p:nvSpPr>
          <p:cNvPr id="3076" name="Title Placeholder 1"/>
          <p:cNvSpPr>
            <a:spLocks noGrp="1"/>
          </p:cNvSpPr>
          <p:nvPr>
            <p:ph type="title"/>
          </p:nvPr>
        </p:nvSpPr>
        <p:spPr bwMode="auto">
          <a:xfrm>
            <a:off x="609600" y="2118"/>
            <a:ext cx="10972800" cy="958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 name="Footer Placeholder 4"/>
          <p:cNvSpPr>
            <a:spLocks noGrp="1"/>
          </p:cNvSpPr>
          <p:nvPr>
            <p:ph type="ftr" sz="quarter" idx="3"/>
          </p:nvPr>
        </p:nvSpPr>
        <p:spPr>
          <a:xfrm>
            <a:off x="0" y="6491818"/>
            <a:ext cx="4224867" cy="366183"/>
          </a:xfrm>
          <a:prstGeom prst="rect">
            <a:avLst/>
          </a:prstGeom>
        </p:spPr>
        <p:txBody>
          <a:bodyPr vert="horz" wrap="square" lIns="91440" tIns="45720" rIns="91440" bIns="45720" numCol="1" anchor="ctr" anchorCtr="0" compatLnSpc="1">
            <a:prstTxWarp prst="textNoShape">
              <a:avLst/>
            </a:prstTxWarp>
          </a:bodyPr>
          <a:lstStyle>
            <a:lvl1pPr algn="ctr">
              <a:defRPr sz="1067">
                <a:solidFill>
                  <a:srgbClr val="B1D0E5"/>
                </a:solidFill>
              </a:defRPr>
            </a:lvl1pPr>
          </a:lstStyle>
          <a:p>
            <a:pPr defTabSz="609585" fontAlgn="base">
              <a:spcBef>
                <a:spcPct val="0"/>
              </a:spcBef>
              <a:spcAft>
                <a:spcPct val="0"/>
              </a:spcAft>
            </a:pPr>
            <a:r>
              <a:rPr lang="en-US" altLang="en-US" dirty="0">
                <a:ea typeface="MS PGothic" pitchFamily="34" charset="-128"/>
              </a:rPr>
              <a:t>© Aerohive Networks, Proprietary &amp; Confidential </a:t>
            </a:r>
          </a:p>
        </p:txBody>
      </p:sp>
      <p:sp>
        <p:nvSpPr>
          <p:cNvPr id="6" name="Slide Number Placeholder 5"/>
          <p:cNvSpPr>
            <a:spLocks noGrp="1"/>
          </p:cNvSpPr>
          <p:nvPr>
            <p:ph type="sldNum" sz="quarter" idx="4"/>
          </p:nvPr>
        </p:nvSpPr>
        <p:spPr>
          <a:xfrm>
            <a:off x="11097684" y="6498167"/>
            <a:ext cx="1083733" cy="364067"/>
          </a:xfrm>
          <a:prstGeom prst="rect">
            <a:avLst/>
          </a:prstGeom>
        </p:spPr>
        <p:txBody>
          <a:bodyPr vert="horz" wrap="square" lIns="91440" tIns="45720" rIns="91440" bIns="45720" numCol="1" anchor="ctr" anchorCtr="0" compatLnSpc="1">
            <a:prstTxWarp prst="textNoShape">
              <a:avLst/>
            </a:prstTxWarp>
          </a:bodyPr>
          <a:lstStyle>
            <a:lvl1pPr algn="r">
              <a:defRPr sz="1067">
                <a:solidFill>
                  <a:srgbClr val="B1D0E5"/>
                </a:solidFill>
              </a:defRPr>
            </a:lvl1pPr>
          </a:lstStyle>
          <a:p>
            <a:pPr defTabSz="609585" fontAlgn="base">
              <a:spcBef>
                <a:spcPct val="0"/>
              </a:spcBef>
              <a:spcAft>
                <a:spcPct val="0"/>
              </a:spcAft>
            </a:pPr>
            <a:fld id="{7EE337E8-5DCF-4C75-B1F6-FD67DCD5B934}" type="slidenum">
              <a:rPr lang="en-US" altLang="en-US" smtClean="0">
                <a:ea typeface="MS PGothic" pitchFamily="34" charset="-128"/>
              </a:rPr>
              <a:pPr defTabSz="609585" fontAlgn="base">
                <a:spcBef>
                  <a:spcPct val="0"/>
                </a:spcBef>
                <a:spcAft>
                  <a:spcPct val="0"/>
                </a:spcAft>
              </a:pPr>
              <a:t>‹#›</a:t>
            </a:fld>
            <a:endParaRPr lang="en-US" altLang="en-US" dirty="0">
              <a:ea typeface="MS PGothic" pitchFamily="34" charset="-128"/>
            </a:endParaRPr>
          </a:p>
        </p:txBody>
      </p:sp>
      <p:pic>
        <p:nvPicPr>
          <p:cNvPr id="3079" name="Picture 2" descr="D:\Dropbox\AngeLisa\Aerohive\branding\Aerohive_Logo (1).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865901" y="6390334"/>
            <a:ext cx="1223433" cy="459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0" name="Text Placeholder 6"/>
          <p:cNvSpPr>
            <a:spLocks noGrp="1"/>
          </p:cNvSpPr>
          <p:nvPr>
            <p:ph type="body" idx="1"/>
          </p:nvPr>
        </p:nvSpPr>
        <p:spPr bwMode="auto">
          <a:xfrm>
            <a:off x="609600" y="1483785"/>
            <a:ext cx="10972800" cy="46418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p:txBody>
      </p:sp>
    </p:spTree>
    <p:extLst>
      <p:ext uri="{BB962C8B-B14F-4D97-AF65-F5344CB8AC3E}">
        <p14:creationId xmlns:p14="http://schemas.microsoft.com/office/powerpoint/2010/main" val="930522715"/>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Lst>
  <p:hf hdr="0"/>
  <p:txStyles>
    <p:titleStyle>
      <a:lvl1pPr algn="l" defTabSz="609585" rtl="0" eaLnBrk="0" fontAlgn="base" hangingPunct="0">
        <a:lnSpc>
          <a:spcPct val="90000"/>
        </a:lnSpc>
        <a:spcBef>
          <a:spcPct val="0"/>
        </a:spcBef>
        <a:spcAft>
          <a:spcPct val="0"/>
        </a:spcAft>
        <a:defRPr sz="4267" kern="1200">
          <a:solidFill>
            <a:schemeClr val="bg1"/>
          </a:solidFill>
          <a:latin typeface="+mj-lt"/>
          <a:ea typeface="MS PGothic" pitchFamily="34" charset="-128"/>
          <a:cs typeface="ＭＳ Ｐゴシック" charset="0"/>
        </a:defRPr>
      </a:lvl1pPr>
      <a:lvl2pPr algn="l" defTabSz="609585" rtl="0" eaLnBrk="0" fontAlgn="base" hangingPunct="0">
        <a:lnSpc>
          <a:spcPct val="90000"/>
        </a:lnSpc>
        <a:spcBef>
          <a:spcPct val="0"/>
        </a:spcBef>
        <a:spcAft>
          <a:spcPct val="0"/>
        </a:spcAft>
        <a:defRPr sz="4267">
          <a:solidFill>
            <a:schemeClr val="bg1"/>
          </a:solidFill>
          <a:latin typeface="Century Gothic" charset="0"/>
          <a:ea typeface="MS PGothic" pitchFamily="34" charset="-128"/>
          <a:cs typeface="ＭＳ Ｐゴシック" charset="0"/>
        </a:defRPr>
      </a:lvl2pPr>
      <a:lvl3pPr algn="l" defTabSz="609585" rtl="0" eaLnBrk="0" fontAlgn="base" hangingPunct="0">
        <a:lnSpc>
          <a:spcPct val="90000"/>
        </a:lnSpc>
        <a:spcBef>
          <a:spcPct val="0"/>
        </a:spcBef>
        <a:spcAft>
          <a:spcPct val="0"/>
        </a:spcAft>
        <a:defRPr sz="4267">
          <a:solidFill>
            <a:schemeClr val="bg1"/>
          </a:solidFill>
          <a:latin typeface="Century Gothic" charset="0"/>
          <a:ea typeface="MS PGothic" pitchFamily="34" charset="-128"/>
          <a:cs typeface="ＭＳ Ｐゴシック" charset="0"/>
        </a:defRPr>
      </a:lvl3pPr>
      <a:lvl4pPr algn="l" defTabSz="609585" rtl="0" eaLnBrk="0" fontAlgn="base" hangingPunct="0">
        <a:lnSpc>
          <a:spcPct val="90000"/>
        </a:lnSpc>
        <a:spcBef>
          <a:spcPct val="0"/>
        </a:spcBef>
        <a:spcAft>
          <a:spcPct val="0"/>
        </a:spcAft>
        <a:defRPr sz="4267">
          <a:solidFill>
            <a:schemeClr val="bg1"/>
          </a:solidFill>
          <a:latin typeface="Century Gothic" charset="0"/>
          <a:ea typeface="MS PGothic" pitchFamily="34" charset="-128"/>
          <a:cs typeface="ＭＳ Ｐゴシック" charset="0"/>
        </a:defRPr>
      </a:lvl4pPr>
      <a:lvl5pPr algn="l" defTabSz="609585" rtl="0" eaLnBrk="0" fontAlgn="base" hangingPunct="0">
        <a:lnSpc>
          <a:spcPct val="90000"/>
        </a:lnSpc>
        <a:spcBef>
          <a:spcPct val="0"/>
        </a:spcBef>
        <a:spcAft>
          <a:spcPct val="0"/>
        </a:spcAft>
        <a:defRPr sz="4267">
          <a:solidFill>
            <a:schemeClr val="bg1"/>
          </a:solidFill>
          <a:latin typeface="Century Gothic" charset="0"/>
          <a:ea typeface="MS PGothic" pitchFamily="34" charset="-128"/>
          <a:cs typeface="ＭＳ Ｐゴシック" charset="0"/>
        </a:defRPr>
      </a:lvl5pPr>
      <a:lvl6pPr marL="609585" algn="l" defTabSz="609585" rtl="0" fontAlgn="base">
        <a:spcBef>
          <a:spcPct val="0"/>
        </a:spcBef>
        <a:spcAft>
          <a:spcPct val="0"/>
        </a:spcAft>
        <a:defRPr sz="4267">
          <a:solidFill>
            <a:schemeClr val="bg1"/>
          </a:solidFill>
          <a:latin typeface="Century Gothic" charset="0"/>
          <a:ea typeface="ＭＳ Ｐゴシック" charset="0"/>
          <a:cs typeface="ＭＳ Ｐゴシック" charset="0"/>
        </a:defRPr>
      </a:lvl6pPr>
      <a:lvl7pPr marL="1219170" algn="l" defTabSz="609585" rtl="0" fontAlgn="base">
        <a:spcBef>
          <a:spcPct val="0"/>
        </a:spcBef>
        <a:spcAft>
          <a:spcPct val="0"/>
        </a:spcAft>
        <a:defRPr sz="4267">
          <a:solidFill>
            <a:schemeClr val="bg1"/>
          </a:solidFill>
          <a:latin typeface="Century Gothic" charset="0"/>
          <a:ea typeface="ＭＳ Ｐゴシック" charset="0"/>
          <a:cs typeface="ＭＳ Ｐゴシック" charset="0"/>
        </a:defRPr>
      </a:lvl7pPr>
      <a:lvl8pPr marL="1828754" algn="l" defTabSz="609585" rtl="0" fontAlgn="base">
        <a:spcBef>
          <a:spcPct val="0"/>
        </a:spcBef>
        <a:spcAft>
          <a:spcPct val="0"/>
        </a:spcAft>
        <a:defRPr sz="4267">
          <a:solidFill>
            <a:schemeClr val="bg1"/>
          </a:solidFill>
          <a:latin typeface="Century Gothic" charset="0"/>
          <a:ea typeface="ＭＳ Ｐゴシック" charset="0"/>
          <a:cs typeface="ＭＳ Ｐゴシック" charset="0"/>
        </a:defRPr>
      </a:lvl8pPr>
      <a:lvl9pPr marL="2438339" algn="l" defTabSz="609585" rtl="0" fontAlgn="base">
        <a:spcBef>
          <a:spcPct val="0"/>
        </a:spcBef>
        <a:spcAft>
          <a:spcPct val="0"/>
        </a:spcAft>
        <a:defRPr sz="4267">
          <a:solidFill>
            <a:schemeClr val="bg1"/>
          </a:solidFill>
          <a:latin typeface="Century Gothic" charset="0"/>
          <a:ea typeface="ＭＳ Ｐゴシック" charset="0"/>
          <a:cs typeface="ＭＳ Ｐゴシック" charset="0"/>
        </a:defRPr>
      </a:lvl9pPr>
    </p:titleStyle>
    <p:body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8"/>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hyperlink" Target="http://bit.ly/CWNAv5"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hyperlink" Target="http://www.wi-fi.org/wi-fi-6"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55.tiff"/><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55.tiff"/><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6.png"/><Relationship Id="rId4" Type="http://schemas.openxmlformats.org/officeDocument/2006/relationships/image" Target="../media/image37.jpeg"/></Relationships>
</file>

<file path=ppt/slides/_rels/slide57.xml.rels><?xml version="1.0" encoding="UTF-8" standalone="yes"?>
<Relationships xmlns="http://schemas.openxmlformats.org/package/2006/relationships"><Relationship Id="rId3" Type="http://schemas.openxmlformats.org/officeDocument/2006/relationships/hyperlink" Target="https://www.abiresearch.com/press/wi-fi-retain-connectivity-crown-5g-era-wi-fi-6-chipset-shipments-break-1-billion-unit-barrier-2022/" TargetMode="External"/><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jpg"/></Relationships>
</file>

<file path=ppt/slides/_rels/slide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notesSlide" Target="../notesSlides/notesSlide18.xml"/></Relationships>
</file>

<file path=ppt/slides/_rels/slide74.xml.rels><?xml version="1.0" encoding="UTF-8" standalone="yes"?>
<Relationships xmlns="http://schemas.openxmlformats.org/package/2006/relationships"><Relationship Id="rId3" Type="http://schemas.openxmlformats.org/officeDocument/2006/relationships/hyperlink" Target="https://content.aerohive.com/802.11ax_dummies_book" TargetMode="External"/><Relationship Id="rId2" Type="http://schemas.openxmlformats.org/officeDocument/2006/relationships/hyperlink" Target="https://na01.safelinks.protection.outlook.com/?url=https://blog.aerohive.com/tag/11ax/&amp;data=02|01|dcoleman@aerohive.com|0c8527ac51f54cbf4f0708d5cbcfd0a7|2340d47a362d4a448868de975641bd68|1|0|636639015836467166&amp;sdata=MYv1kIfvi0DTUANxOlloKdBh8eUctKh2lHmS9OuafF8=&amp;reserved=0" TargetMode="Externa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7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a:t>David Coleman</a:t>
            </a:r>
          </a:p>
        </p:txBody>
      </p:sp>
      <p:sp>
        <p:nvSpPr>
          <p:cNvPr id="4" name="Title 3"/>
          <p:cNvSpPr>
            <a:spLocks noGrp="1"/>
          </p:cNvSpPr>
          <p:nvPr>
            <p:ph type="ctrTitle"/>
          </p:nvPr>
        </p:nvSpPr>
        <p:spPr/>
        <p:txBody>
          <a:bodyPr/>
          <a:lstStyle/>
          <a:p>
            <a:r>
              <a:rPr lang="en-US" dirty="0"/>
              <a:t>Aerohive Networks</a:t>
            </a:r>
          </a:p>
        </p:txBody>
      </p:sp>
      <p:sp>
        <p:nvSpPr>
          <p:cNvPr id="2" name="TextBox 1"/>
          <p:cNvSpPr txBox="1"/>
          <p:nvPr/>
        </p:nvSpPr>
        <p:spPr>
          <a:xfrm>
            <a:off x="3743864" y="3646591"/>
            <a:ext cx="5412836" cy="523220"/>
          </a:xfrm>
          <a:prstGeom prst="rect">
            <a:avLst/>
          </a:prstGeom>
          <a:noFill/>
        </p:spPr>
        <p:txBody>
          <a:bodyPr wrap="square" rtlCol="0">
            <a:spAutoFit/>
          </a:bodyPr>
          <a:lstStyle/>
          <a:p>
            <a:r>
              <a:rPr lang="en-US" sz="2800" b="1" dirty="0">
                <a:solidFill>
                  <a:schemeClr val="bg1"/>
                </a:solidFill>
              </a:rPr>
              <a:t>The Nuts and Bolts of 802.11ax</a:t>
            </a:r>
          </a:p>
        </p:txBody>
      </p:sp>
    </p:spTree>
    <p:extLst>
      <p:ext uri="{BB962C8B-B14F-4D97-AF65-F5344CB8AC3E}">
        <p14:creationId xmlns:p14="http://schemas.microsoft.com/office/powerpoint/2010/main" val="945528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04798" y="926173"/>
            <a:ext cx="11976101" cy="5219700"/>
          </a:xfrm>
        </p:spPr>
        <p:txBody>
          <a:bodyPr/>
          <a:lstStyle/>
          <a:p>
            <a:r>
              <a:rPr lang="en-US" sz="3400" b="0" dirty="0"/>
              <a:t>Data rate is </a:t>
            </a:r>
            <a:r>
              <a:rPr lang="en-US" sz="3400" b="0" dirty="0">
                <a:solidFill>
                  <a:srgbClr val="FF0000"/>
                </a:solidFill>
              </a:rPr>
              <a:t>not</a:t>
            </a:r>
            <a:r>
              <a:rPr lang="en-US" sz="3400" b="0" dirty="0"/>
              <a:t> TCP throughput</a:t>
            </a:r>
          </a:p>
          <a:p>
            <a:endParaRPr lang="en-US" sz="3400" b="0" dirty="0"/>
          </a:p>
          <a:p>
            <a:r>
              <a:rPr lang="en-US" sz="3400" b="0" dirty="0"/>
              <a:t>Medium contention protocol of </a:t>
            </a:r>
            <a:r>
              <a:rPr lang="en-US" sz="3400" b="0" dirty="0">
                <a:solidFill>
                  <a:schemeClr val="accent5"/>
                </a:solidFill>
              </a:rPr>
              <a:t>CSMA/CA</a:t>
            </a:r>
            <a:r>
              <a:rPr lang="en-US" sz="3400" b="0" dirty="0"/>
              <a:t> consumes much of the available bandwidth</a:t>
            </a:r>
          </a:p>
          <a:p>
            <a:endParaRPr lang="en-US" sz="3400" b="0" dirty="0"/>
          </a:p>
          <a:p>
            <a:r>
              <a:rPr lang="en-US" sz="3400" b="0" dirty="0"/>
              <a:t>Aggregate TCP throughput in a legacy a/b/g environment is </a:t>
            </a:r>
            <a:r>
              <a:rPr lang="en-US" sz="3400" b="0" dirty="0">
                <a:solidFill>
                  <a:schemeClr val="accent2"/>
                </a:solidFill>
              </a:rPr>
              <a:t>40% – 50% </a:t>
            </a:r>
            <a:r>
              <a:rPr lang="en-US" sz="3400" b="0" dirty="0"/>
              <a:t>of data rate in ideal conditions</a:t>
            </a:r>
          </a:p>
          <a:p>
            <a:r>
              <a:rPr lang="en-US" sz="3400" b="0" dirty="0"/>
              <a:t>Aggregate TCP throughput in an 802.11n/ac environment is </a:t>
            </a:r>
            <a:r>
              <a:rPr lang="en-US" sz="3400" b="0" dirty="0">
                <a:solidFill>
                  <a:schemeClr val="accent2"/>
                </a:solidFill>
              </a:rPr>
              <a:t>60% – 70% </a:t>
            </a:r>
            <a:r>
              <a:rPr lang="en-US" sz="3400" b="0" dirty="0"/>
              <a:t>of data rate in ideal conditions</a:t>
            </a:r>
          </a:p>
          <a:p>
            <a:endParaRPr lang="en-US" sz="3200" b="0" dirty="0"/>
          </a:p>
        </p:txBody>
      </p:sp>
      <p:sp>
        <p:nvSpPr>
          <p:cNvPr id="4" name="TextBox 3"/>
          <p:cNvSpPr txBox="1"/>
          <p:nvPr/>
        </p:nvSpPr>
        <p:spPr>
          <a:xfrm>
            <a:off x="304799" y="243230"/>
            <a:ext cx="5549900" cy="492443"/>
          </a:xfrm>
          <a:prstGeom prst="rect">
            <a:avLst/>
          </a:prstGeom>
          <a:noFill/>
        </p:spPr>
        <p:txBody>
          <a:bodyPr wrap="square" rtlCol="0">
            <a:spAutoFit/>
          </a:bodyPr>
          <a:lstStyle/>
          <a:p>
            <a:r>
              <a:rPr lang="en-US" sz="2600" b="1" dirty="0"/>
              <a:t>Data Rates versus Throughput</a:t>
            </a:r>
          </a:p>
        </p:txBody>
      </p:sp>
    </p:spTree>
    <p:extLst>
      <p:ext uri="{BB962C8B-B14F-4D97-AF65-F5344CB8AC3E}">
        <p14:creationId xmlns:p14="http://schemas.microsoft.com/office/powerpoint/2010/main" val="146553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5181600" y="952500"/>
            <a:ext cx="6680200" cy="2628900"/>
          </a:xfrm>
        </p:spPr>
        <p:txBody>
          <a:bodyPr/>
          <a:lstStyle/>
          <a:p>
            <a:r>
              <a:rPr lang="en-US" sz="3600" b="0" dirty="0"/>
              <a:t>High density of clients</a:t>
            </a:r>
          </a:p>
          <a:p>
            <a:endParaRPr lang="en-US" sz="3600" b="0" dirty="0"/>
          </a:p>
          <a:p>
            <a:r>
              <a:rPr lang="en-US" sz="3600" b="0" dirty="0"/>
              <a:t>Efficiency at the </a:t>
            </a:r>
            <a:r>
              <a:rPr lang="en-US" sz="3600" b="0" dirty="0">
                <a:solidFill>
                  <a:schemeClr val="accent2"/>
                </a:solidFill>
              </a:rPr>
              <a:t>MAC sublayer </a:t>
            </a:r>
            <a:r>
              <a:rPr lang="en-US" sz="3600" b="0" dirty="0"/>
              <a:t>always drops as more clients stations join</a:t>
            </a:r>
          </a:p>
          <a:p>
            <a:endParaRPr lang="en-US" sz="3600" b="0" dirty="0"/>
          </a:p>
          <a:p>
            <a:r>
              <a:rPr lang="en-US" sz="3600" b="0" dirty="0"/>
              <a:t>Increase in collisions and </a:t>
            </a:r>
            <a:r>
              <a:rPr lang="en-US" sz="3600" b="0" dirty="0">
                <a:solidFill>
                  <a:schemeClr val="accent5"/>
                </a:solidFill>
              </a:rPr>
              <a:t>medium contention overhead</a:t>
            </a:r>
          </a:p>
          <a:p>
            <a:endParaRPr lang="en-US" dirty="0"/>
          </a:p>
        </p:txBody>
      </p:sp>
      <p:sp>
        <p:nvSpPr>
          <p:cNvPr id="4" name="TextBox 3"/>
          <p:cNvSpPr txBox="1"/>
          <p:nvPr/>
        </p:nvSpPr>
        <p:spPr>
          <a:xfrm>
            <a:off x="304799" y="243230"/>
            <a:ext cx="5549900" cy="492443"/>
          </a:xfrm>
          <a:prstGeom prst="rect">
            <a:avLst/>
          </a:prstGeom>
          <a:noFill/>
        </p:spPr>
        <p:txBody>
          <a:bodyPr wrap="square" rtlCol="0">
            <a:spAutoFit/>
          </a:bodyPr>
          <a:lstStyle/>
          <a:p>
            <a:r>
              <a:rPr lang="en-US" sz="2600" b="1" dirty="0"/>
              <a:t>Traffic nightmare</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799" y="1130300"/>
            <a:ext cx="4751719" cy="4850713"/>
          </a:xfrm>
          <a:prstGeom prst="rect">
            <a:avLst/>
          </a:prstGeom>
        </p:spPr>
      </p:pic>
    </p:spTree>
    <p:extLst>
      <p:ext uri="{BB962C8B-B14F-4D97-AF65-F5344CB8AC3E}">
        <p14:creationId xmlns:p14="http://schemas.microsoft.com/office/powerpoint/2010/main" val="21052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5422900" y="927099"/>
            <a:ext cx="6540500" cy="4850713"/>
          </a:xfrm>
        </p:spPr>
        <p:txBody>
          <a:bodyPr/>
          <a:lstStyle/>
          <a:p>
            <a:endParaRPr lang="en-US" sz="3600" b="0" dirty="0"/>
          </a:p>
          <a:p>
            <a:r>
              <a:rPr lang="en-US" sz="3600" b="0" dirty="0"/>
              <a:t>The bulk of of data frames (75 -80%) are small and under </a:t>
            </a:r>
            <a:r>
              <a:rPr lang="en-US" sz="3600" b="0" dirty="0">
                <a:solidFill>
                  <a:schemeClr val="accent5"/>
                </a:solidFill>
              </a:rPr>
              <a:t>256 bytes</a:t>
            </a:r>
          </a:p>
          <a:p>
            <a:endParaRPr lang="en-US" sz="3600" b="0" dirty="0"/>
          </a:p>
          <a:p>
            <a:r>
              <a:rPr lang="en-US" sz="3600" b="0" dirty="0"/>
              <a:t>The result is overhead at the MAC layer and medium contention overhead for each small frame</a:t>
            </a:r>
          </a:p>
          <a:p>
            <a:endParaRPr lang="en-US" dirty="0"/>
          </a:p>
        </p:txBody>
      </p:sp>
      <p:sp>
        <p:nvSpPr>
          <p:cNvPr id="4" name="TextBox 3"/>
          <p:cNvSpPr txBox="1"/>
          <p:nvPr/>
        </p:nvSpPr>
        <p:spPr>
          <a:xfrm>
            <a:off x="304798" y="255930"/>
            <a:ext cx="5549900" cy="492443"/>
          </a:xfrm>
          <a:prstGeom prst="rect">
            <a:avLst/>
          </a:prstGeom>
          <a:noFill/>
        </p:spPr>
        <p:txBody>
          <a:bodyPr wrap="square" rtlCol="0">
            <a:spAutoFit/>
          </a:bodyPr>
          <a:lstStyle/>
          <a:p>
            <a:r>
              <a:rPr lang="en-US" sz="2600" b="1" dirty="0"/>
              <a:t>Traffic nightmare</a:t>
            </a:r>
          </a:p>
        </p:txBody>
      </p:sp>
      <p:pic>
        <p:nvPicPr>
          <p:cNvPr id="6" name="Picture 5"/>
          <p:cNvPicPr>
            <a:picLocks noChangeAspect="1"/>
          </p:cNvPicPr>
          <p:nvPr/>
        </p:nvPicPr>
        <p:blipFill>
          <a:blip r:embed="rId2"/>
          <a:stretch>
            <a:fillRect/>
          </a:stretch>
        </p:blipFill>
        <p:spPr>
          <a:xfrm>
            <a:off x="126998" y="1435033"/>
            <a:ext cx="5299332" cy="4127567"/>
          </a:xfrm>
          <a:prstGeom prst="rect">
            <a:avLst/>
          </a:prstGeom>
        </p:spPr>
      </p:pic>
    </p:spTree>
    <p:extLst>
      <p:ext uri="{BB962C8B-B14F-4D97-AF65-F5344CB8AC3E}">
        <p14:creationId xmlns:p14="http://schemas.microsoft.com/office/powerpoint/2010/main" val="209632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799" y="243230"/>
            <a:ext cx="5549900" cy="492443"/>
          </a:xfrm>
          <a:prstGeom prst="rect">
            <a:avLst/>
          </a:prstGeom>
          <a:noFill/>
        </p:spPr>
        <p:txBody>
          <a:bodyPr wrap="square" rtlCol="0">
            <a:spAutoFit/>
          </a:bodyPr>
          <a:lstStyle/>
          <a:p>
            <a:r>
              <a:rPr lang="en-US" sz="2600" b="1" dirty="0"/>
              <a:t>The future: 802.11ax</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54699" y="1581150"/>
            <a:ext cx="6115031" cy="3441492"/>
          </a:xfrm>
          <a:prstGeom prst="rect">
            <a:avLst/>
          </a:prstGeom>
        </p:spPr>
      </p:pic>
      <p:sp>
        <p:nvSpPr>
          <p:cNvPr id="6" name="TextBox 5"/>
          <p:cNvSpPr txBox="1"/>
          <p:nvPr/>
        </p:nvSpPr>
        <p:spPr>
          <a:xfrm>
            <a:off x="304800" y="823072"/>
            <a:ext cx="7543800" cy="523220"/>
          </a:xfrm>
          <a:prstGeom prst="rect">
            <a:avLst/>
          </a:prstGeom>
          <a:noFill/>
        </p:spPr>
        <p:txBody>
          <a:bodyPr wrap="square" rtlCol="0">
            <a:spAutoFit/>
          </a:bodyPr>
          <a:lstStyle/>
          <a:p>
            <a:r>
              <a:rPr lang="en-US" sz="2800" kern="0" dirty="0">
                <a:solidFill>
                  <a:srgbClr val="3E89BC"/>
                </a:solidFill>
                <a:latin typeface="Century Gothic" charset="0"/>
              </a:rPr>
              <a:t>802.11ax – High Efficiency(HE)</a:t>
            </a:r>
            <a:endParaRPr lang="en-US" sz="2800" dirty="0">
              <a:solidFill>
                <a:prstClr val="black"/>
              </a:solidFill>
            </a:endParaRPr>
          </a:p>
        </p:txBody>
      </p:sp>
      <p:sp>
        <p:nvSpPr>
          <p:cNvPr id="7" name="Content Placeholder 1"/>
          <p:cNvSpPr>
            <a:spLocks noGrp="1"/>
          </p:cNvSpPr>
          <p:nvPr>
            <p:ph sz="quarter" idx="10"/>
          </p:nvPr>
        </p:nvSpPr>
        <p:spPr>
          <a:xfrm>
            <a:off x="203200" y="1581151"/>
            <a:ext cx="5511800" cy="3676650"/>
          </a:xfrm>
        </p:spPr>
        <p:txBody>
          <a:bodyPr/>
          <a:lstStyle/>
          <a:p>
            <a:r>
              <a:rPr lang="en-US" sz="3200" b="0" dirty="0"/>
              <a:t>802.11ax uses PHY and MAC layer enhancements for better </a:t>
            </a:r>
            <a:r>
              <a:rPr lang="en-US" sz="3200" b="0" dirty="0">
                <a:solidFill>
                  <a:schemeClr val="accent5"/>
                </a:solidFill>
              </a:rPr>
              <a:t>traffic management</a:t>
            </a:r>
          </a:p>
          <a:p>
            <a:endParaRPr lang="en-US" sz="3200" b="0" dirty="0">
              <a:solidFill>
                <a:schemeClr val="accent5"/>
              </a:solidFill>
            </a:endParaRPr>
          </a:p>
          <a:p>
            <a:r>
              <a:rPr lang="en-US" sz="3200" b="0" dirty="0"/>
              <a:t>The goal is to increase average throughput </a:t>
            </a:r>
            <a:r>
              <a:rPr lang="en-US" sz="3200" b="0" dirty="0">
                <a:solidFill>
                  <a:srgbClr val="FF0000"/>
                </a:solidFill>
              </a:rPr>
              <a:t>4X</a:t>
            </a:r>
            <a:r>
              <a:rPr lang="en-US" sz="3200" b="0" dirty="0"/>
              <a:t> per user in high-density scenarios</a:t>
            </a:r>
          </a:p>
          <a:p>
            <a:endParaRPr lang="en-US" sz="3000" dirty="0"/>
          </a:p>
        </p:txBody>
      </p:sp>
      <p:sp>
        <p:nvSpPr>
          <p:cNvPr id="8" name="Content Placeholder 1"/>
          <p:cNvSpPr txBox="1">
            <a:spLocks/>
          </p:cNvSpPr>
          <p:nvPr/>
        </p:nvSpPr>
        <p:spPr>
          <a:xfrm>
            <a:off x="1346200" y="5689420"/>
            <a:ext cx="10274300" cy="1010369"/>
          </a:xfrm>
          <a:prstGeom prst="rect">
            <a:avLst/>
          </a:prstGeom>
        </p:spPr>
        <p:txBody>
          <a:bodyPr/>
          <a:lstStyle>
            <a:lvl1pPr marL="228600" indent="-228600" algn="l" defTabSz="914400" rtl="0" eaLnBrk="1" latinLnBrk="0" hangingPunct="1">
              <a:spcBef>
                <a:spcPts val="1000"/>
              </a:spcBef>
              <a:buClr>
                <a:srgbClr val="FBBD04"/>
              </a:buClr>
              <a:buFont typeface="Wingdings" pitchFamily="2" charset="2"/>
              <a:buChar char="§"/>
              <a:defRPr sz="2200" b="1" kern="1200">
                <a:solidFill>
                  <a:schemeClr val="accent6">
                    <a:lumMod val="50000"/>
                  </a:schemeClr>
                </a:solidFill>
                <a:latin typeface="Franklin Gothic Book" charset="0"/>
                <a:ea typeface="Franklin Gothic Book" charset="0"/>
                <a:cs typeface="Franklin Gothic Book" charset="0"/>
              </a:defRPr>
            </a:lvl1pPr>
            <a:lvl2pPr marL="457200" indent="-171450" algn="l" defTabSz="914400" rtl="0" eaLnBrk="1" latinLnBrk="0" hangingPunct="1">
              <a:spcBef>
                <a:spcPts val="200"/>
              </a:spcBef>
              <a:buClr>
                <a:srgbClr val="565A5C"/>
              </a:buClr>
              <a:buSzPct val="70000"/>
              <a:buFont typeface="Monaco" charset="0"/>
              <a:buChar char="⎻"/>
              <a:defRPr sz="2000" kern="1200" baseline="0">
                <a:solidFill>
                  <a:schemeClr val="accent6">
                    <a:lumMod val="50000"/>
                  </a:schemeClr>
                </a:solidFill>
                <a:latin typeface="Franklin Gothic Book" charset="0"/>
                <a:ea typeface="Franklin Gothic Book" charset="0"/>
                <a:cs typeface="Franklin Gothic Book" charset="0"/>
              </a:defRPr>
            </a:lvl2pPr>
            <a:lvl3pPr marL="801688" indent="-171450" algn="l" defTabSz="914400" rtl="0" eaLnBrk="1" latinLnBrk="0" hangingPunct="1">
              <a:spcBef>
                <a:spcPts val="100"/>
              </a:spcBef>
              <a:buClr>
                <a:srgbClr val="565A5C"/>
              </a:buClr>
              <a:buFont typeface="Wingdings" charset="2"/>
              <a:buChar char="§"/>
              <a:defRPr sz="1800" kern="1200" baseline="0">
                <a:solidFill>
                  <a:schemeClr val="accent6">
                    <a:lumMod val="50000"/>
                  </a:schemeClr>
                </a:solidFill>
                <a:latin typeface="Franklin Gothic Book" charset="0"/>
                <a:ea typeface="Franklin Gothic Book" charset="0"/>
                <a:cs typeface="Franklin Gothic Book" charset="0"/>
              </a:defRPr>
            </a:lvl3pPr>
            <a:lvl4pPr marL="1087438" indent="-173038" algn="l" defTabSz="914400" rtl="0" eaLnBrk="1" latinLnBrk="0" hangingPunct="1">
              <a:spcBef>
                <a:spcPts val="100"/>
              </a:spcBef>
              <a:buClr>
                <a:srgbClr val="565A5C"/>
              </a:buClr>
              <a:buFont typeface="Arial" pitchFamily="34" charset="0"/>
              <a:buChar char="-"/>
              <a:defRPr lang="en-US" sz="1600" kern="1200">
                <a:solidFill>
                  <a:schemeClr val="accent6">
                    <a:lumMod val="50000"/>
                  </a:schemeClr>
                </a:solidFill>
                <a:latin typeface="Franklin Gothic Book" charset="0"/>
                <a:ea typeface="Franklin Gothic Book" charset="0"/>
                <a:cs typeface="Franklin Gothic Book" charset="0"/>
              </a:defRPr>
            </a:lvl4pPr>
            <a:lvl5pPr marL="1371600" marR="0" indent="-173038" algn="l" defTabSz="914400" rtl="0" eaLnBrk="1" fontAlgn="auto" latinLnBrk="0" hangingPunct="1">
              <a:lnSpc>
                <a:spcPct val="100000"/>
              </a:lnSpc>
              <a:spcBef>
                <a:spcPts val="100"/>
              </a:spcBef>
              <a:spcAft>
                <a:spcPts val="0"/>
              </a:spcAft>
              <a:buClr>
                <a:srgbClr val="565A5C"/>
              </a:buClr>
              <a:buSzTx/>
              <a:buFont typeface="Wingdings" charset="2"/>
              <a:buChar char="§"/>
              <a:tabLst/>
              <a:defRPr lang="en-US" sz="1400" kern="1200" baseline="0">
                <a:solidFill>
                  <a:schemeClr val="accent6">
                    <a:lumMod val="50000"/>
                  </a:schemeClr>
                </a:solidFill>
                <a:latin typeface="Franklin Gothic Book" charset="0"/>
                <a:ea typeface="Franklin Gothic Book" charset="0"/>
                <a:cs typeface="Franklin Gothic Book" charset="0"/>
              </a:defRPr>
            </a:lvl5pPr>
            <a:lvl6pPr marL="1200150" marR="0" indent="-171450" algn="l" defTabSz="914400" rtl="0" eaLnBrk="1" fontAlgn="auto" latinLnBrk="0" hangingPunct="1">
              <a:lnSpc>
                <a:spcPct val="100000"/>
              </a:lnSpc>
              <a:spcBef>
                <a:spcPct val="20000"/>
              </a:spcBef>
              <a:spcAft>
                <a:spcPts val="0"/>
              </a:spcAft>
              <a:buClr>
                <a:schemeClr val="tx1"/>
              </a:buClr>
              <a:buSzTx/>
              <a:buFont typeface="Arial" pitchFamily="34" charset="0"/>
              <a:buChar char="-"/>
              <a:tabLst/>
              <a:defRPr sz="1400" kern="1200">
                <a:solidFill>
                  <a:schemeClr val="tx1">
                    <a:lumMod val="65000"/>
                    <a:lumOff val="35000"/>
                  </a:schemeClr>
                </a:solidFill>
                <a:latin typeface="Arial" pitchFamily="34" charset="0"/>
                <a:ea typeface="+mn-ea"/>
                <a:cs typeface="Arial" pitchFamily="34" charset="0"/>
              </a:defRPr>
            </a:lvl6pPr>
            <a:lvl7pPr marL="1484313" indent="-173038" algn="l" defTabSz="914400" rtl="0" eaLnBrk="1" latinLnBrk="0" hangingPunct="1">
              <a:spcBef>
                <a:spcPct val="20000"/>
              </a:spcBef>
              <a:buClr>
                <a:srgbClr val="1E1E1E"/>
              </a:buClr>
              <a:buFont typeface="Calibri" pitchFamily="34" charset="0"/>
              <a:buChar char="›"/>
              <a:defRPr sz="1200" kern="1200" baseline="0">
                <a:solidFill>
                  <a:schemeClr val="tx1">
                    <a:lumMod val="65000"/>
                    <a:lumOff val="35000"/>
                  </a:schemeClr>
                </a:solidFill>
                <a:latin typeface="Arial" pitchFamily="34" charset="0"/>
                <a:ea typeface="+mn-ea"/>
                <a:cs typeface="Arial" pitchFamily="34" charset="0"/>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200" b="0" dirty="0"/>
              <a:t>Operates in both the 2.4 GHz and 5 GHz frequency bands</a:t>
            </a:r>
          </a:p>
        </p:txBody>
      </p:sp>
    </p:spTree>
    <p:extLst>
      <p:ext uri="{BB962C8B-B14F-4D97-AF65-F5344CB8AC3E}">
        <p14:creationId xmlns:p14="http://schemas.microsoft.com/office/powerpoint/2010/main" val="8420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47634" y="942599"/>
            <a:ext cx="5974597" cy="5219700"/>
          </a:xfrm>
        </p:spPr>
        <p:txBody>
          <a:bodyPr/>
          <a:lstStyle/>
          <a:p>
            <a:endParaRPr lang="en-US" dirty="0"/>
          </a:p>
          <a:p>
            <a:r>
              <a:rPr lang="en-US" sz="2800" b="0" dirty="0">
                <a:solidFill>
                  <a:schemeClr val="accent2"/>
                </a:solidFill>
              </a:rPr>
              <a:t>OFDMA </a:t>
            </a:r>
            <a:r>
              <a:rPr lang="en-US" sz="2800" b="0" dirty="0"/>
              <a:t>– better use of the frequency space</a:t>
            </a:r>
          </a:p>
          <a:p>
            <a:r>
              <a:rPr lang="en-US" sz="2800" b="0" dirty="0"/>
              <a:t>BSS Color/Spatial Reuse – Mitigate OBSS</a:t>
            </a:r>
          </a:p>
          <a:p>
            <a:r>
              <a:rPr lang="en-US" sz="2800" b="0" dirty="0"/>
              <a:t>Uplink and Downlink MU-MIMO for up to 8 devices! </a:t>
            </a:r>
          </a:p>
          <a:p>
            <a:r>
              <a:rPr lang="en-US" sz="2800" b="0" dirty="0"/>
              <a:t>1024-QAM – Higher data rates</a:t>
            </a:r>
          </a:p>
          <a:p>
            <a:r>
              <a:rPr lang="en-US" sz="2800" b="0" dirty="0"/>
              <a:t>Target Wake Time (TWT) – Great for IoT devices</a:t>
            </a:r>
          </a:p>
          <a:p>
            <a:endParaRPr lang="en-US" dirty="0"/>
          </a:p>
        </p:txBody>
      </p:sp>
      <p:sp>
        <p:nvSpPr>
          <p:cNvPr id="4" name="TextBox 3"/>
          <p:cNvSpPr txBox="1"/>
          <p:nvPr/>
        </p:nvSpPr>
        <p:spPr>
          <a:xfrm>
            <a:off x="304799" y="243230"/>
            <a:ext cx="5549900" cy="892552"/>
          </a:xfrm>
          <a:prstGeom prst="rect">
            <a:avLst/>
          </a:prstGeom>
          <a:noFill/>
        </p:spPr>
        <p:txBody>
          <a:bodyPr wrap="square" rtlCol="0">
            <a:spAutoFit/>
          </a:bodyPr>
          <a:lstStyle/>
          <a:p>
            <a:pPr lvl="0">
              <a:spcBef>
                <a:spcPts val="1000"/>
              </a:spcBef>
              <a:buClr>
                <a:srgbClr val="FBBD04"/>
              </a:buClr>
            </a:pPr>
            <a:r>
              <a:rPr lang="en-US" sz="2600" b="1" dirty="0"/>
              <a:t>The future: 802.11ax-  </a:t>
            </a:r>
            <a:r>
              <a:rPr lang="en-US" sz="2200" b="1" dirty="0">
                <a:solidFill>
                  <a:srgbClr val="B01C28"/>
                </a:solidFill>
                <a:latin typeface="Franklin Gothic Book" charset="0"/>
                <a:ea typeface="Franklin Gothic Book" charset="0"/>
                <a:cs typeface="Franklin Gothic Book" charset="0"/>
              </a:rPr>
              <a:t>What is new?</a:t>
            </a:r>
          </a:p>
          <a:p>
            <a:endParaRPr lang="en-US" sz="2600" b="1" dirty="0"/>
          </a:p>
        </p:txBody>
      </p:sp>
      <p:pic>
        <p:nvPicPr>
          <p:cNvPr id="6" name="Picture 5"/>
          <p:cNvPicPr>
            <a:picLocks noChangeAspect="1"/>
          </p:cNvPicPr>
          <p:nvPr/>
        </p:nvPicPr>
        <p:blipFill>
          <a:blip r:embed="rId2"/>
          <a:stretch>
            <a:fillRect/>
          </a:stretch>
        </p:blipFill>
        <p:spPr>
          <a:xfrm>
            <a:off x="6522204" y="1534372"/>
            <a:ext cx="5396376" cy="3409588"/>
          </a:xfrm>
          <a:prstGeom prst="rect">
            <a:avLst/>
          </a:prstGeom>
          <a:effectLst>
            <a:glow rad="101600">
              <a:schemeClr val="bg1">
                <a:lumMod val="65000"/>
                <a:alpha val="75000"/>
              </a:schemeClr>
            </a:glow>
            <a:outerShdw blurRad="50800" dist="38100" dir="2700000" algn="tl" rotWithShape="0">
              <a:srgbClr val="000000">
                <a:alpha val="43000"/>
              </a:srgbClr>
            </a:outerShdw>
          </a:effectLst>
        </p:spPr>
      </p:pic>
    </p:spTree>
    <p:extLst>
      <p:ext uri="{BB962C8B-B14F-4D97-AF65-F5344CB8AC3E}">
        <p14:creationId xmlns:p14="http://schemas.microsoft.com/office/powerpoint/2010/main" val="656966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27307" y="1067154"/>
            <a:ext cx="11582400" cy="4245486"/>
          </a:xfrm>
        </p:spPr>
        <p:txBody>
          <a:bodyPr/>
          <a:lstStyle/>
          <a:p>
            <a:r>
              <a:rPr lang="en-US" sz="3200" b="0" dirty="0"/>
              <a:t>The term </a:t>
            </a:r>
            <a:r>
              <a:rPr lang="en-US" sz="3200" b="0" dirty="0">
                <a:solidFill>
                  <a:schemeClr val="accent5"/>
                </a:solidFill>
              </a:rPr>
              <a:t>multi-user (MU) </a:t>
            </a:r>
            <a:r>
              <a:rPr lang="en-US" sz="3200" b="0" dirty="0">
                <a:solidFill>
                  <a:schemeClr val="tx2"/>
                </a:solidFill>
              </a:rPr>
              <a:t>simply means that transmissions </a:t>
            </a:r>
            <a:r>
              <a:rPr lang="en-US" sz="3200" b="0" dirty="0"/>
              <a:t>between an AP and multiple clients can occur at the same time dependent on the supported technology. </a:t>
            </a:r>
          </a:p>
          <a:p>
            <a:endParaRPr lang="en-US" sz="3200" b="0" dirty="0"/>
          </a:p>
          <a:p>
            <a:endParaRPr lang="en-US" sz="3200" b="0" dirty="0"/>
          </a:p>
          <a:p>
            <a:endParaRPr lang="en-US" sz="3200" b="0" dirty="0"/>
          </a:p>
          <a:p>
            <a:r>
              <a:rPr lang="en-US" sz="3200" b="0" dirty="0"/>
              <a:t>However, the MU terminology can be </a:t>
            </a:r>
            <a:r>
              <a:rPr lang="en-US" sz="3200" b="0" dirty="0">
                <a:solidFill>
                  <a:srgbClr val="FF0000"/>
                </a:solidFill>
              </a:rPr>
              <a:t>very confusing </a:t>
            </a:r>
            <a:r>
              <a:rPr lang="en-US" sz="3200" b="0" dirty="0"/>
              <a:t>when discussing 802.11ax. MU capabilities exist for both MU-OFDMA and MU-MIMO. Please understand the differences as explained further in this field note.</a:t>
            </a:r>
          </a:p>
        </p:txBody>
      </p:sp>
      <p:sp>
        <p:nvSpPr>
          <p:cNvPr id="6" name="Content Placeholder 2">
            <a:extLst>
              <a:ext uri="{FF2B5EF4-FFF2-40B4-BE49-F238E27FC236}">
                <a16:creationId xmlns:a16="http://schemas.microsoft.com/office/drawing/2014/main" id="{32644151-1C8A-496E-8EE4-2008A5BB731D}"/>
              </a:ext>
            </a:extLst>
          </p:cNvPr>
          <p:cNvSpPr txBox="1">
            <a:spLocks/>
          </p:cNvSpPr>
          <p:nvPr/>
        </p:nvSpPr>
        <p:spPr bwMode="auto">
          <a:xfrm>
            <a:off x="227307" y="180563"/>
            <a:ext cx="10977536" cy="8722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0"/>
              </a:spcBef>
              <a:spcAft>
                <a:spcPct val="0"/>
              </a:spcAft>
              <a:buSzPct val="100000"/>
              <a:defRPr sz="2000" b="1" kern="1200">
                <a:solidFill>
                  <a:schemeClr val="accent1"/>
                </a:solidFill>
                <a:latin typeface="+mn-lt"/>
                <a:ea typeface="MS PGothic" pitchFamily="34" charset="-128"/>
                <a:cs typeface="ＭＳ Ｐゴシック" charset="0"/>
              </a:defRPr>
            </a:lvl1pPr>
            <a:lvl2pPr marL="742950" indent="-285750" algn="l" defTabSz="457200" rtl="0" eaLnBrk="0" fontAlgn="base" hangingPunct="0">
              <a:spcBef>
                <a:spcPct val="0"/>
              </a:spcBef>
              <a:spcAft>
                <a:spcPct val="0"/>
              </a:spcAft>
              <a:buClr>
                <a:schemeClr val="tx1"/>
              </a:buClr>
              <a:buSzPct val="100000"/>
              <a:buBlip>
                <a:blip r:embed="rId2"/>
              </a:buBlip>
              <a:defRPr sz="2000" kern="1200">
                <a:solidFill>
                  <a:schemeClr val="tx1"/>
                </a:solidFill>
                <a:latin typeface="+mn-lt"/>
                <a:ea typeface="MS PGothic" pitchFamily="34" charset="-128"/>
                <a:cs typeface="+mn-cs"/>
              </a:defRPr>
            </a:lvl2pPr>
            <a:lvl3pPr marL="11430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3pPr>
            <a:lvl4pPr marL="16002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eaLnBrk="1" fontAlgn="auto" hangingPunct="1">
              <a:spcBef>
                <a:spcPts val="0"/>
              </a:spcBef>
              <a:spcAft>
                <a:spcPts val="0"/>
              </a:spcAft>
              <a:buClr>
                <a:srgbClr val="3878A9"/>
              </a:buClr>
              <a:buSzTx/>
              <a:defRPr/>
            </a:pPr>
            <a:r>
              <a:rPr lang="en-US" sz="4000" b="0" kern="0" dirty="0">
                <a:solidFill>
                  <a:srgbClr val="3A3A3A"/>
                </a:solidFill>
                <a:latin typeface="Franklin Gothic Book" charset="0"/>
                <a:ea typeface="Franklin Gothic Book" charset="0"/>
                <a:cs typeface="Franklin Gothic Book" charset="0"/>
              </a:rPr>
              <a:t>What is the definition of </a:t>
            </a:r>
            <a:r>
              <a:rPr lang="en-US" sz="4000" b="0" kern="0" dirty="0">
                <a:solidFill>
                  <a:srgbClr val="3E89BC"/>
                </a:solidFill>
                <a:latin typeface="Franklin Gothic Book" charset="0"/>
                <a:ea typeface="Franklin Gothic Book" charset="0"/>
                <a:cs typeface="Franklin Gothic Book" charset="0"/>
              </a:rPr>
              <a:t>Multi-User (MU) </a:t>
            </a:r>
            <a:r>
              <a:rPr lang="en-US" sz="4000" b="0" kern="0" dirty="0">
                <a:solidFill>
                  <a:srgbClr val="3A3A3A"/>
                </a:solidFill>
                <a:latin typeface="Franklin Gothic Book" charset="0"/>
                <a:ea typeface="Franklin Gothic Book" charset="0"/>
                <a:cs typeface="Franklin Gothic Book" charset="0"/>
              </a:rPr>
              <a:t>???</a:t>
            </a:r>
          </a:p>
          <a:p>
            <a:pPr marL="0" indent="0" defTabSz="914400" eaLnBrk="1" fontAlgn="auto" hangingPunct="1">
              <a:spcBef>
                <a:spcPts val="0"/>
              </a:spcBef>
              <a:spcAft>
                <a:spcPts val="0"/>
              </a:spcAft>
              <a:buClr>
                <a:srgbClr val="3878A9"/>
              </a:buClr>
              <a:buSzTx/>
              <a:defRPr/>
            </a:pPr>
            <a:endParaRPr lang="en-US" sz="3200" b="0" kern="0" dirty="0">
              <a:solidFill>
                <a:srgbClr val="3A3A3A"/>
              </a:solidFill>
              <a:latin typeface="Century Gothic" charset="0"/>
            </a:endParaRPr>
          </a:p>
          <a:p>
            <a:pPr marL="0" indent="0" defTabSz="914400" eaLnBrk="1" fontAlgn="auto" hangingPunct="1">
              <a:spcBef>
                <a:spcPts val="0"/>
              </a:spcBef>
              <a:spcAft>
                <a:spcPts val="0"/>
              </a:spcAft>
              <a:buClr>
                <a:srgbClr val="3878A9"/>
              </a:buClr>
              <a:buSzTx/>
              <a:defRPr/>
            </a:pPr>
            <a:endParaRPr lang="en-US" sz="3200" b="0" kern="0" dirty="0">
              <a:solidFill>
                <a:srgbClr val="3A3A3A"/>
              </a:solidFill>
              <a:latin typeface="Century Gothic" charset="0"/>
            </a:endParaRPr>
          </a:p>
          <a:p>
            <a:pPr marL="0" indent="0" defTabSz="914400" eaLnBrk="1" fontAlgn="auto" hangingPunct="1">
              <a:spcBef>
                <a:spcPts val="0"/>
              </a:spcBef>
              <a:spcAft>
                <a:spcPts val="0"/>
              </a:spcAft>
              <a:buClr>
                <a:srgbClr val="3878A9"/>
              </a:buClr>
              <a:buSzTx/>
              <a:defRPr/>
            </a:pPr>
            <a:endParaRPr lang="en-US" sz="3200" b="0" kern="0" dirty="0">
              <a:solidFill>
                <a:srgbClr val="3A3A3A"/>
              </a:solidFill>
              <a:latin typeface="Century Gothic"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1503" y="2398147"/>
            <a:ext cx="5319979" cy="2253167"/>
          </a:xfrm>
          <a:prstGeom prst="rect">
            <a:avLst/>
          </a:prstGeom>
        </p:spPr>
      </p:pic>
    </p:spTree>
    <p:extLst>
      <p:ext uri="{BB962C8B-B14F-4D97-AF65-F5344CB8AC3E}">
        <p14:creationId xmlns:p14="http://schemas.microsoft.com/office/powerpoint/2010/main" val="972815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798" y="243230"/>
            <a:ext cx="9385302" cy="492443"/>
          </a:xfrm>
          <a:prstGeom prst="rect">
            <a:avLst/>
          </a:prstGeom>
          <a:noFill/>
        </p:spPr>
        <p:txBody>
          <a:bodyPr wrap="square" rtlCol="0">
            <a:spAutoFit/>
          </a:bodyPr>
          <a:lstStyle/>
          <a:p>
            <a:r>
              <a:rPr lang="en-US" sz="2600" b="1" dirty="0"/>
              <a:t>OFDMA is the secret sauce!</a:t>
            </a:r>
          </a:p>
        </p:txBody>
      </p:sp>
      <p:pic>
        <p:nvPicPr>
          <p:cNvPr id="3" name="Picture 2">
            <a:extLst>
              <a:ext uri="{FF2B5EF4-FFF2-40B4-BE49-F238E27FC236}">
                <a16:creationId xmlns:a16="http://schemas.microsoft.com/office/drawing/2014/main" id="{4D88571F-B083-B946-BD9D-7B0BAD3DE1EF}"/>
              </a:ext>
            </a:extLst>
          </p:cNvPr>
          <p:cNvPicPr>
            <a:picLocks noChangeAspect="1"/>
          </p:cNvPicPr>
          <p:nvPr/>
        </p:nvPicPr>
        <p:blipFill>
          <a:blip r:embed="rId3"/>
          <a:stretch>
            <a:fillRect/>
          </a:stretch>
        </p:blipFill>
        <p:spPr>
          <a:xfrm>
            <a:off x="1077547" y="908537"/>
            <a:ext cx="9379438" cy="5527169"/>
          </a:xfrm>
          <a:prstGeom prst="rect">
            <a:avLst/>
          </a:prstGeom>
        </p:spPr>
      </p:pic>
    </p:spTree>
    <p:extLst>
      <p:ext uri="{BB962C8B-B14F-4D97-AF65-F5344CB8AC3E}">
        <p14:creationId xmlns:p14="http://schemas.microsoft.com/office/powerpoint/2010/main" val="22626912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799" y="243230"/>
            <a:ext cx="5549900" cy="492443"/>
          </a:xfrm>
          <a:prstGeom prst="rect">
            <a:avLst/>
          </a:prstGeom>
          <a:noFill/>
        </p:spPr>
        <p:txBody>
          <a:bodyPr wrap="square" rtlCol="0">
            <a:spAutoFit/>
          </a:bodyPr>
          <a:lstStyle/>
          <a:p>
            <a:r>
              <a:rPr lang="en-US" sz="2600" b="1" dirty="0"/>
              <a:t>OFDM subcarriers (20 MHz)</a:t>
            </a:r>
          </a:p>
        </p:txBody>
      </p:sp>
      <p:grpSp>
        <p:nvGrpSpPr>
          <p:cNvPr id="162" name="Group 161">
            <a:extLst>
              <a:ext uri="{FF2B5EF4-FFF2-40B4-BE49-F238E27FC236}">
                <a16:creationId xmlns:a16="http://schemas.microsoft.com/office/drawing/2014/main" id="{999AB1EF-81EE-4E94-AAF6-8F2995C2732A}"/>
              </a:ext>
            </a:extLst>
          </p:cNvPr>
          <p:cNvGrpSpPr>
            <a:grpSpLocks/>
          </p:cNvGrpSpPr>
          <p:nvPr/>
        </p:nvGrpSpPr>
        <p:grpSpPr bwMode="auto">
          <a:xfrm>
            <a:off x="1432327" y="3010279"/>
            <a:ext cx="7446963" cy="530225"/>
            <a:chOff x="451889" y="5438447"/>
            <a:chExt cx="7448243" cy="530868"/>
          </a:xfrm>
        </p:grpSpPr>
        <p:cxnSp>
          <p:nvCxnSpPr>
            <p:cNvPr id="163" name="Straight Connector 162">
              <a:extLst>
                <a:ext uri="{FF2B5EF4-FFF2-40B4-BE49-F238E27FC236}">
                  <a16:creationId xmlns:a16="http://schemas.microsoft.com/office/drawing/2014/main" id="{6485BD6B-707D-44F3-B51E-BF93D33DB01A}"/>
                </a:ext>
              </a:extLst>
            </p:cNvPr>
            <p:cNvCxnSpPr/>
            <p:nvPr/>
          </p:nvCxnSpPr>
          <p:spPr>
            <a:xfrm rot="5400000">
              <a:off x="186454" y="5703882"/>
              <a:ext cx="530868" cy="0"/>
            </a:xfrm>
            <a:prstGeom prst="line">
              <a:avLst/>
            </a:prstGeom>
            <a:noFill/>
            <a:ln w="57150" cap="flat" cmpd="sng" algn="ctr">
              <a:solidFill>
                <a:sysClr val="window" lastClr="FFFFFF">
                  <a:lumMod val="50000"/>
                </a:sysClr>
              </a:solidFill>
              <a:prstDash val="solid"/>
            </a:ln>
            <a:effectLst/>
          </p:spPr>
        </p:cxnSp>
        <p:cxnSp>
          <p:nvCxnSpPr>
            <p:cNvPr id="164" name="Straight Connector 163">
              <a:extLst>
                <a:ext uri="{FF2B5EF4-FFF2-40B4-BE49-F238E27FC236}">
                  <a16:creationId xmlns:a16="http://schemas.microsoft.com/office/drawing/2014/main" id="{364E5B68-3466-488B-AA4E-CC00286451CC}"/>
                </a:ext>
              </a:extLst>
            </p:cNvPr>
            <p:cNvCxnSpPr/>
            <p:nvPr/>
          </p:nvCxnSpPr>
          <p:spPr>
            <a:xfrm rot="5400000">
              <a:off x="303950" y="5703882"/>
              <a:ext cx="530868" cy="0"/>
            </a:xfrm>
            <a:prstGeom prst="line">
              <a:avLst/>
            </a:prstGeom>
            <a:noFill/>
            <a:ln w="57150" cap="flat" cmpd="sng" algn="ctr">
              <a:solidFill>
                <a:sysClr val="window" lastClr="FFFFFF">
                  <a:lumMod val="50000"/>
                </a:sysClr>
              </a:solidFill>
              <a:prstDash val="solid"/>
            </a:ln>
            <a:effectLst/>
          </p:spPr>
        </p:cxnSp>
        <p:cxnSp>
          <p:nvCxnSpPr>
            <p:cNvPr id="165" name="Straight Connector 164">
              <a:extLst>
                <a:ext uri="{FF2B5EF4-FFF2-40B4-BE49-F238E27FC236}">
                  <a16:creationId xmlns:a16="http://schemas.microsoft.com/office/drawing/2014/main" id="{821E387F-3567-4337-B54F-FF6108A2F18A}"/>
                </a:ext>
              </a:extLst>
            </p:cNvPr>
            <p:cNvCxnSpPr/>
            <p:nvPr/>
          </p:nvCxnSpPr>
          <p:spPr>
            <a:xfrm rot="5400000">
              <a:off x="423032" y="5703882"/>
              <a:ext cx="530868" cy="0"/>
            </a:xfrm>
            <a:prstGeom prst="line">
              <a:avLst/>
            </a:prstGeom>
            <a:noFill/>
            <a:ln w="57150" cap="flat" cmpd="sng" algn="ctr">
              <a:solidFill>
                <a:sysClr val="window" lastClr="FFFFFF">
                  <a:lumMod val="50000"/>
                </a:sysClr>
              </a:solidFill>
              <a:prstDash val="solid"/>
            </a:ln>
            <a:effectLst/>
          </p:spPr>
        </p:cxnSp>
        <p:cxnSp>
          <p:nvCxnSpPr>
            <p:cNvPr id="166" name="Straight Connector 165">
              <a:extLst>
                <a:ext uri="{FF2B5EF4-FFF2-40B4-BE49-F238E27FC236}">
                  <a16:creationId xmlns:a16="http://schemas.microsoft.com/office/drawing/2014/main" id="{FFD21349-996E-4989-BE76-BFF5AAE51635}"/>
                </a:ext>
              </a:extLst>
            </p:cNvPr>
            <p:cNvCxnSpPr/>
            <p:nvPr/>
          </p:nvCxnSpPr>
          <p:spPr>
            <a:xfrm rot="5400000">
              <a:off x="540527" y="5703882"/>
              <a:ext cx="530868" cy="0"/>
            </a:xfrm>
            <a:prstGeom prst="line">
              <a:avLst/>
            </a:prstGeom>
            <a:noFill/>
            <a:ln w="57150" cap="flat" cmpd="sng" algn="ctr">
              <a:solidFill>
                <a:sysClr val="window" lastClr="FFFFFF">
                  <a:lumMod val="50000"/>
                </a:sysClr>
              </a:solidFill>
              <a:prstDash val="solid"/>
            </a:ln>
            <a:effectLst/>
          </p:spPr>
        </p:cxnSp>
        <p:cxnSp>
          <p:nvCxnSpPr>
            <p:cNvPr id="167" name="Straight Connector 166">
              <a:extLst>
                <a:ext uri="{FF2B5EF4-FFF2-40B4-BE49-F238E27FC236}">
                  <a16:creationId xmlns:a16="http://schemas.microsoft.com/office/drawing/2014/main" id="{A2719211-D1F3-4FCA-AEE0-0A2DA5F5C498}"/>
                </a:ext>
              </a:extLst>
            </p:cNvPr>
            <p:cNvCxnSpPr/>
            <p:nvPr/>
          </p:nvCxnSpPr>
          <p:spPr>
            <a:xfrm rot="5400000">
              <a:off x="659611" y="5703882"/>
              <a:ext cx="530868" cy="0"/>
            </a:xfrm>
            <a:prstGeom prst="line">
              <a:avLst/>
            </a:prstGeom>
            <a:noFill/>
            <a:ln w="57150" cap="flat" cmpd="sng" algn="ctr">
              <a:solidFill>
                <a:sysClr val="window" lastClr="FFFFFF">
                  <a:lumMod val="50000"/>
                </a:sysClr>
              </a:solidFill>
              <a:prstDash val="solid"/>
            </a:ln>
            <a:effectLst/>
          </p:spPr>
        </p:cxnSp>
        <p:cxnSp>
          <p:nvCxnSpPr>
            <p:cNvPr id="168" name="Straight Connector 167">
              <a:extLst>
                <a:ext uri="{FF2B5EF4-FFF2-40B4-BE49-F238E27FC236}">
                  <a16:creationId xmlns:a16="http://schemas.microsoft.com/office/drawing/2014/main" id="{EEF64576-12E3-43A0-B05B-352DA44BE4E3}"/>
                </a:ext>
              </a:extLst>
            </p:cNvPr>
            <p:cNvCxnSpPr/>
            <p:nvPr/>
          </p:nvCxnSpPr>
          <p:spPr>
            <a:xfrm rot="5400000">
              <a:off x="777106" y="5703882"/>
              <a:ext cx="530868" cy="0"/>
            </a:xfrm>
            <a:prstGeom prst="line">
              <a:avLst/>
            </a:prstGeom>
            <a:noFill/>
            <a:ln w="57150" cap="flat" cmpd="sng" algn="ctr">
              <a:solidFill>
                <a:sysClr val="window" lastClr="FFFFFF">
                  <a:lumMod val="50000"/>
                </a:sysClr>
              </a:solidFill>
              <a:prstDash val="solid"/>
            </a:ln>
            <a:effectLst/>
          </p:spPr>
        </p:cxnSp>
        <p:cxnSp>
          <p:nvCxnSpPr>
            <p:cNvPr id="169" name="Straight Connector 168">
              <a:extLst>
                <a:ext uri="{FF2B5EF4-FFF2-40B4-BE49-F238E27FC236}">
                  <a16:creationId xmlns:a16="http://schemas.microsoft.com/office/drawing/2014/main" id="{25F7BFF5-11D0-428B-AA19-F5FF037F356B}"/>
                </a:ext>
              </a:extLst>
            </p:cNvPr>
            <p:cNvCxnSpPr/>
            <p:nvPr/>
          </p:nvCxnSpPr>
          <p:spPr>
            <a:xfrm rot="5400000">
              <a:off x="896189" y="5703882"/>
              <a:ext cx="530868" cy="0"/>
            </a:xfrm>
            <a:prstGeom prst="line">
              <a:avLst/>
            </a:prstGeom>
            <a:noFill/>
            <a:ln w="57150" cap="flat" cmpd="sng" algn="ctr">
              <a:solidFill>
                <a:sysClr val="window" lastClr="FFFFFF">
                  <a:lumMod val="50000"/>
                </a:sysClr>
              </a:solidFill>
              <a:prstDash val="solid"/>
            </a:ln>
            <a:effectLst/>
          </p:spPr>
        </p:cxnSp>
        <p:cxnSp>
          <p:nvCxnSpPr>
            <p:cNvPr id="170" name="Straight Connector 169">
              <a:extLst>
                <a:ext uri="{FF2B5EF4-FFF2-40B4-BE49-F238E27FC236}">
                  <a16:creationId xmlns:a16="http://schemas.microsoft.com/office/drawing/2014/main" id="{8F5A39F1-55D0-4FBC-AFF5-BE84AC6D57B1}"/>
                </a:ext>
              </a:extLst>
            </p:cNvPr>
            <p:cNvCxnSpPr/>
            <p:nvPr/>
          </p:nvCxnSpPr>
          <p:spPr>
            <a:xfrm rot="5400000">
              <a:off x="1013684" y="5703882"/>
              <a:ext cx="530868" cy="0"/>
            </a:xfrm>
            <a:prstGeom prst="line">
              <a:avLst/>
            </a:prstGeom>
            <a:noFill/>
            <a:ln w="57150" cap="flat" cmpd="sng" algn="ctr">
              <a:solidFill>
                <a:sysClr val="window" lastClr="FFFFFF">
                  <a:lumMod val="50000"/>
                </a:sysClr>
              </a:solidFill>
              <a:prstDash val="solid"/>
            </a:ln>
            <a:effectLst/>
          </p:spPr>
        </p:cxnSp>
        <p:cxnSp>
          <p:nvCxnSpPr>
            <p:cNvPr id="171" name="Straight Connector 170">
              <a:extLst>
                <a:ext uri="{FF2B5EF4-FFF2-40B4-BE49-F238E27FC236}">
                  <a16:creationId xmlns:a16="http://schemas.microsoft.com/office/drawing/2014/main" id="{898D5393-7334-441F-B81B-7F27FB8ACBC2}"/>
                </a:ext>
              </a:extLst>
            </p:cNvPr>
            <p:cNvCxnSpPr/>
            <p:nvPr/>
          </p:nvCxnSpPr>
          <p:spPr>
            <a:xfrm rot="5400000">
              <a:off x="1132767" y="5703882"/>
              <a:ext cx="530868" cy="0"/>
            </a:xfrm>
            <a:prstGeom prst="line">
              <a:avLst/>
            </a:prstGeom>
            <a:noFill/>
            <a:ln w="57150" cap="flat" cmpd="sng" algn="ctr">
              <a:solidFill>
                <a:sysClr val="window" lastClr="FFFFFF">
                  <a:lumMod val="50000"/>
                </a:sysClr>
              </a:solidFill>
              <a:prstDash val="solid"/>
            </a:ln>
            <a:effectLst/>
          </p:spPr>
        </p:cxnSp>
        <p:cxnSp>
          <p:nvCxnSpPr>
            <p:cNvPr id="172" name="Straight Connector 171">
              <a:extLst>
                <a:ext uri="{FF2B5EF4-FFF2-40B4-BE49-F238E27FC236}">
                  <a16:creationId xmlns:a16="http://schemas.microsoft.com/office/drawing/2014/main" id="{141FFF81-DF40-4309-8E0E-D43D1D764DC6}"/>
                </a:ext>
              </a:extLst>
            </p:cNvPr>
            <p:cNvCxnSpPr/>
            <p:nvPr/>
          </p:nvCxnSpPr>
          <p:spPr>
            <a:xfrm rot="5400000">
              <a:off x="1250262" y="5703882"/>
              <a:ext cx="530868" cy="0"/>
            </a:xfrm>
            <a:prstGeom prst="line">
              <a:avLst/>
            </a:prstGeom>
            <a:noFill/>
            <a:ln w="57150" cap="flat" cmpd="sng" algn="ctr">
              <a:solidFill>
                <a:sysClr val="window" lastClr="FFFFFF">
                  <a:lumMod val="50000"/>
                </a:sysClr>
              </a:solidFill>
              <a:prstDash val="solid"/>
            </a:ln>
            <a:effectLst/>
          </p:spPr>
        </p:cxnSp>
        <p:cxnSp>
          <p:nvCxnSpPr>
            <p:cNvPr id="173" name="Straight Connector 172">
              <a:extLst>
                <a:ext uri="{FF2B5EF4-FFF2-40B4-BE49-F238E27FC236}">
                  <a16:creationId xmlns:a16="http://schemas.microsoft.com/office/drawing/2014/main" id="{DFC34C97-260D-4971-A26F-0E580D86A430}"/>
                </a:ext>
              </a:extLst>
            </p:cNvPr>
            <p:cNvCxnSpPr/>
            <p:nvPr/>
          </p:nvCxnSpPr>
          <p:spPr>
            <a:xfrm rot="5400000">
              <a:off x="1369345" y="5703882"/>
              <a:ext cx="530868" cy="0"/>
            </a:xfrm>
            <a:prstGeom prst="line">
              <a:avLst/>
            </a:prstGeom>
            <a:noFill/>
            <a:ln w="57150" cap="flat" cmpd="sng" algn="ctr">
              <a:solidFill>
                <a:sysClr val="window" lastClr="FFFFFF">
                  <a:lumMod val="50000"/>
                </a:sysClr>
              </a:solidFill>
              <a:prstDash val="solid"/>
            </a:ln>
            <a:effectLst/>
          </p:spPr>
        </p:cxnSp>
        <p:cxnSp>
          <p:nvCxnSpPr>
            <p:cNvPr id="174" name="Straight Connector 173">
              <a:extLst>
                <a:ext uri="{FF2B5EF4-FFF2-40B4-BE49-F238E27FC236}">
                  <a16:creationId xmlns:a16="http://schemas.microsoft.com/office/drawing/2014/main" id="{EA98249B-20E2-4035-965E-E4EA9A5D3417}"/>
                </a:ext>
              </a:extLst>
            </p:cNvPr>
            <p:cNvCxnSpPr/>
            <p:nvPr/>
          </p:nvCxnSpPr>
          <p:spPr>
            <a:xfrm rot="5400000">
              <a:off x="1486840" y="5703882"/>
              <a:ext cx="530868" cy="0"/>
            </a:xfrm>
            <a:prstGeom prst="line">
              <a:avLst/>
            </a:prstGeom>
            <a:noFill/>
            <a:ln w="57150" cap="flat" cmpd="sng" algn="ctr">
              <a:solidFill>
                <a:sysClr val="window" lastClr="FFFFFF">
                  <a:lumMod val="50000"/>
                </a:sysClr>
              </a:solidFill>
              <a:prstDash val="solid"/>
            </a:ln>
            <a:effectLst/>
          </p:spPr>
        </p:cxnSp>
        <p:cxnSp>
          <p:nvCxnSpPr>
            <p:cNvPr id="175" name="Straight Connector 174">
              <a:extLst>
                <a:ext uri="{FF2B5EF4-FFF2-40B4-BE49-F238E27FC236}">
                  <a16:creationId xmlns:a16="http://schemas.microsoft.com/office/drawing/2014/main" id="{F1D3D2FB-ECA0-42B4-B24B-B355D11CB0FA}"/>
                </a:ext>
              </a:extLst>
            </p:cNvPr>
            <p:cNvCxnSpPr/>
            <p:nvPr/>
          </p:nvCxnSpPr>
          <p:spPr>
            <a:xfrm rot="5400000">
              <a:off x="1605924" y="5703882"/>
              <a:ext cx="530868" cy="0"/>
            </a:xfrm>
            <a:prstGeom prst="line">
              <a:avLst/>
            </a:prstGeom>
            <a:noFill/>
            <a:ln w="57150" cap="flat" cmpd="sng" algn="ctr">
              <a:solidFill>
                <a:sysClr val="window" lastClr="FFFFFF">
                  <a:lumMod val="50000"/>
                </a:sysClr>
              </a:solidFill>
              <a:prstDash val="solid"/>
            </a:ln>
            <a:effectLst/>
          </p:spPr>
        </p:cxnSp>
        <p:cxnSp>
          <p:nvCxnSpPr>
            <p:cNvPr id="176" name="Straight Connector 175">
              <a:extLst>
                <a:ext uri="{FF2B5EF4-FFF2-40B4-BE49-F238E27FC236}">
                  <a16:creationId xmlns:a16="http://schemas.microsoft.com/office/drawing/2014/main" id="{904E5EFF-2ACE-4ECB-9EC2-834A3A0950F7}"/>
                </a:ext>
              </a:extLst>
            </p:cNvPr>
            <p:cNvCxnSpPr/>
            <p:nvPr/>
          </p:nvCxnSpPr>
          <p:spPr>
            <a:xfrm rot="5400000">
              <a:off x="1723419" y="5703882"/>
              <a:ext cx="530868" cy="0"/>
            </a:xfrm>
            <a:prstGeom prst="line">
              <a:avLst/>
            </a:prstGeom>
            <a:noFill/>
            <a:ln w="57150" cap="flat" cmpd="sng" algn="ctr">
              <a:solidFill>
                <a:sysClr val="window" lastClr="FFFFFF">
                  <a:lumMod val="50000"/>
                </a:sysClr>
              </a:solidFill>
              <a:prstDash val="solid"/>
            </a:ln>
            <a:effectLst/>
          </p:spPr>
        </p:cxnSp>
        <p:cxnSp>
          <p:nvCxnSpPr>
            <p:cNvPr id="177" name="Straight Connector 176">
              <a:extLst>
                <a:ext uri="{FF2B5EF4-FFF2-40B4-BE49-F238E27FC236}">
                  <a16:creationId xmlns:a16="http://schemas.microsoft.com/office/drawing/2014/main" id="{1ACB77DA-1D13-4BD2-9F36-9B62431F1377}"/>
                </a:ext>
              </a:extLst>
            </p:cNvPr>
            <p:cNvCxnSpPr/>
            <p:nvPr/>
          </p:nvCxnSpPr>
          <p:spPr>
            <a:xfrm rot="5400000">
              <a:off x="1840914" y="5703882"/>
              <a:ext cx="530868" cy="0"/>
            </a:xfrm>
            <a:prstGeom prst="line">
              <a:avLst/>
            </a:prstGeom>
            <a:noFill/>
            <a:ln w="57150" cap="flat" cmpd="sng" algn="ctr">
              <a:solidFill>
                <a:sysClr val="window" lastClr="FFFFFF">
                  <a:lumMod val="50000"/>
                </a:sysClr>
              </a:solidFill>
              <a:prstDash val="solid"/>
            </a:ln>
            <a:effectLst/>
          </p:spPr>
        </p:cxnSp>
        <p:cxnSp>
          <p:nvCxnSpPr>
            <p:cNvPr id="178" name="Straight Connector 177">
              <a:extLst>
                <a:ext uri="{FF2B5EF4-FFF2-40B4-BE49-F238E27FC236}">
                  <a16:creationId xmlns:a16="http://schemas.microsoft.com/office/drawing/2014/main" id="{FD3E85AA-C019-487B-B79D-D3383B28D765}"/>
                </a:ext>
              </a:extLst>
            </p:cNvPr>
            <p:cNvCxnSpPr/>
            <p:nvPr/>
          </p:nvCxnSpPr>
          <p:spPr>
            <a:xfrm rot="5400000">
              <a:off x="1959997" y="5703882"/>
              <a:ext cx="530868" cy="0"/>
            </a:xfrm>
            <a:prstGeom prst="line">
              <a:avLst/>
            </a:prstGeom>
            <a:noFill/>
            <a:ln w="57150" cap="flat" cmpd="sng" algn="ctr">
              <a:solidFill>
                <a:sysClr val="window" lastClr="FFFFFF">
                  <a:lumMod val="50000"/>
                </a:sysClr>
              </a:solidFill>
              <a:prstDash val="solid"/>
            </a:ln>
            <a:effectLst/>
          </p:spPr>
        </p:cxnSp>
        <p:cxnSp>
          <p:nvCxnSpPr>
            <p:cNvPr id="179" name="Straight Connector 178">
              <a:extLst>
                <a:ext uri="{FF2B5EF4-FFF2-40B4-BE49-F238E27FC236}">
                  <a16:creationId xmlns:a16="http://schemas.microsoft.com/office/drawing/2014/main" id="{084C1A97-5E32-4D69-812B-07F546FF0D6D}"/>
                </a:ext>
              </a:extLst>
            </p:cNvPr>
            <p:cNvCxnSpPr/>
            <p:nvPr/>
          </p:nvCxnSpPr>
          <p:spPr>
            <a:xfrm rot="5400000">
              <a:off x="2077492" y="5703882"/>
              <a:ext cx="530868" cy="0"/>
            </a:xfrm>
            <a:prstGeom prst="line">
              <a:avLst/>
            </a:prstGeom>
            <a:noFill/>
            <a:ln w="57150" cap="flat" cmpd="sng" algn="ctr">
              <a:solidFill>
                <a:sysClr val="window" lastClr="FFFFFF">
                  <a:lumMod val="50000"/>
                </a:sysClr>
              </a:solidFill>
              <a:prstDash val="solid"/>
            </a:ln>
            <a:effectLst/>
          </p:spPr>
        </p:cxnSp>
        <p:cxnSp>
          <p:nvCxnSpPr>
            <p:cNvPr id="180" name="Straight Connector 179">
              <a:extLst>
                <a:ext uri="{FF2B5EF4-FFF2-40B4-BE49-F238E27FC236}">
                  <a16:creationId xmlns:a16="http://schemas.microsoft.com/office/drawing/2014/main" id="{5FA6DBFF-0C00-4F08-987D-E09C078630F7}"/>
                </a:ext>
              </a:extLst>
            </p:cNvPr>
            <p:cNvCxnSpPr/>
            <p:nvPr/>
          </p:nvCxnSpPr>
          <p:spPr>
            <a:xfrm rot="5400000">
              <a:off x="2196575" y="5703882"/>
              <a:ext cx="530868" cy="0"/>
            </a:xfrm>
            <a:prstGeom prst="line">
              <a:avLst/>
            </a:prstGeom>
            <a:noFill/>
            <a:ln w="57150" cap="flat" cmpd="sng" algn="ctr">
              <a:solidFill>
                <a:sysClr val="window" lastClr="FFFFFF">
                  <a:lumMod val="50000"/>
                </a:sysClr>
              </a:solidFill>
              <a:prstDash val="solid"/>
            </a:ln>
            <a:effectLst/>
          </p:spPr>
        </p:cxnSp>
        <p:cxnSp>
          <p:nvCxnSpPr>
            <p:cNvPr id="181" name="Straight Connector 180">
              <a:extLst>
                <a:ext uri="{FF2B5EF4-FFF2-40B4-BE49-F238E27FC236}">
                  <a16:creationId xmlns:a16="http://schemas.microsoft.com/office/drawing/2014/main" id="{FD52B1A7-086F-4527-8841-096A8CBFD8F4}"/>
                </a:ext>
              </a:extLst>
            </p:cNvPr>
            <p:cNvCxnSpPr/>
            <p:nvPr/>
          </p:nvCxnSpPr>
          <p:spPr>
            <a:xfrm rot="5400000">
              <a:off x="2314070" y="5703882"/>
              <a:ext cx="530868" cy="0"/>
            </a:xfrm>
            <a:prstGeom prst="line">
              <a:avLst/>
            </a:prstGeom>
            <a:noFill/>
            <a:ln w="57150" cap="flat" cmpd="sng" algn="ctr">
              <a:solidFill>
                <a:sysClr val="window" lastClr="FFFFFF">
                  <a:lumMod val="50000"/>
                </a:sysClr>
              </a:solidFill>
              <a:prstDash val="solid"/>
            </a:ln>
            <a:effectLst/>
          </p:spPr>
        </p:cxnSp>
        <p:cxnSp>
          <p:nvCxnSpPr>
            <p:cNvPr id="182" name="Straight Connector 181">
              <a:extLst>
                <a:ext uri="{FF2B5EF4-FFF2-40B4-BE49-F238E27FC236}">
                  <a16:creationId xmlns:a16="http://schemas.microsoft.com/office/drawing/2014/main" id="{E89D79E6-E05E-47D3-BE81-CA0433F55852}"/>
                </a:ext>
              </a:extLst>
            </p:cNvPr>
            <p:cNvCxnSpPr/>
            <p:nvPr/>
          </p:nvCxnSpPr>
          <p:spPr>
            <a:xfrm rot="5400000">
              <a:off x="2433153" y="5703882"/>
              <a:ext cx="530868" cy="0"/>
            </a:xfrm>
            <a:prstGeom prst="line">
              <a:avLst/>
            </a:prstGeom>
            <a:noFill/>
            <a:ln w="57150" cap="flat" cmpd="sng" algn="ctr">
              <a:solidFill>
                <a:sysClr val="window" lastClr="FFFFFF">
                  <a:lumMod val="50000"/>
                </a:sysClr>
              </a:solidFill>
              <a:prstDash val="solid"/>
            </a:ln>
            <a:effectLst/>
          </p:spPr>
        </p:cxnSp>
        <p:cxnSp>
          <p:nvCxnSpPr>
            <p:cNvPr id="183" name="Straight Connector 182">
              <a:extLst>
                <a:ext uri="{FF2B5EF4-FFF2-40B4-BE49-F238E27FC236}">
                  <a16:creationId xmlns:a16="http://schemas.microsoft.com/office/drawing/2014/main" id="{AE1EB275-E8D3-4C8C-A1EB-DD730DECBBA2}"/>
                </a:ext>
              </a:extLst>
            </p:cNvPr>
            <p:cNvCxnSpPr/>
            <p:nvPr/>
          </p:nvCxnSpPr>
          <p:spPr>
            <a:xfrm rot="5400000">
              <a:off x="2550648" y="5703882"/>
              <a:ext cx="530868" cy="0"/>
            </a:xfrm>
            <a:prstGeom prst="line">
              <a:avLst/>
            </a:prstGeom>
            <a:noFill/>
            <a:ln w="57150" cap="flat" cmpd="sng" algn="ctr">
              <a:solidFill>
                <a:sysClr val="window" lastClr="FFFFFF">
                  <a:lumMod val="50000"/>
                </a:sysClr>
              </a:solidFill>
              <a:prstDash val="solid"/>
            </a:ln>
            <a:effectLst/>
          </p:spPr>
        </p:cxnSp>
        <p:cxnSp>
          <p:nvCxnSpPr>
            <p:cNvPr id="184" name="Straight Connector 183">
              <a:extLst>
                <a:ext uri="{FF2B5EF4-FFF2-40B4-BE49-F238E27FC236}">
                  <a16:creationId xmlns:a16="http://schemas.microsoft.com/office/drawing/2014/main" id="{67D1160F-2BEB-46DD-9114-18D41F7169D4}"/>
                </a:ext>
              </a:extLst>
            </p:cNvPr>
            <p:cNvCxnSpPr/>
            <p:nvPr/>
          </p:nvCxnSpPr>
          <p:spPr>
            <a:xfrm rot="5400000">
              <a:off x="2669732" y="5703882"/>
              <a:ext cx="530868" cy="0"/>
            </a:xfrm>
            <a:prstGeom prst="line">
              <a:avLst/>
            </a:prstGeom>
            <a:noFill/>
            <a:ln w="57150" cap="flat" cmpd="sng" algn="ctr">
              <a:solidFill>
                <a:sysClr val="window" lastClr="FFFFFF">
                  <a:lumMod val="50000"/>
                </a:sysClr>
              </a:solidFill>
              <a:prstDash val="solid"/>
            </a:ln>
            <a:effectLst/>
          </p:spPr>
        </p:cxnSp>
        <p:cxnSp>
          <p:nvCxnSpPr>
            <p:cNvPr id="185" name="Straight Connector 184">
              <a:extLst>
                <a:ext uri="{FF2B5EF4-FFF2-40B4-BE49-F238E27FC236}">
                  <a16:creationId xmlns:a16="http://schemas.microsoft.com/office/drawing/2014/main" id="{D27FE1A2-8400-4B53-A69A-7D0723AE150D}"/>
                </a:ext>
              </a:extLst>
            </p:cNvPr>
            <p:cNvCxnSpPr/>
            <p:nvPr/>
          </p:nvCxnSpPr>
          <p:spPr>
            <a:xfrm rot="5400000">
              <a:off x="2787227" y="5703882"/>
              <a:ext cx="530868" cy="0"/>
            </a:xfrm>
            <a:prstGeom prst="line">
              <a:avLst/>
            </a:prstGeom>
            <a:noFill/>
            <a:ln w="57150" cap="flat" cmpd="sng" algn="ctr">
              <a:solidFill>
                <a:sysClr val="window" lastClr="FFFFFF">
                  <a:lumMod val="50000"/>
                </a:sysClr>
              </a:solidFill>
              <a:prstDash val="solid"/>
            </a:ln>
            <a:effectLst/>
          </p:spPr>
        </p:cxnSp>
        <p:cxnSp>
          <p:nvCxnSpPr>
            <p:cNvPr id="186" name="Straight Connector 185">
              <a:extLst>
                <a:ext uri="{FF2B5EF4-FFF2-40B4-BE49-F238E27FC236}">
                  <a16:creationId xmlns:a16="http://schemas.microsoft.com/office/drawing/2014/main" id="{57F31C61-47E8-4CE2-8B12-D7A0D3409354}"/>
                </a:ext>
              </a:extLst>
            </p:cNvPr>
            <p:cNvCxnSpPr/>
            <p:nvPr/>
          </p:nvCxnSpPr>
          <p:spPr>
            <a:xfrm rot="5400000">
              <a:off x="2906309" y="5703882"/>
              <a:ext cx="530868" cy="0"/>
            </a:xfrm>
            <a:prstGeom prst="line">
              <a:avLst/>
            </a:prstGeom>
            <a:noFill/>
            <a:ln w="57150" cap="flat" cmpd="sng" algn="ctr">
              <a:solidFill>
                <a:sysClr val="window" lastClr="FFFFFF">
                  <a:lumMod val="50000"/>
                </a:sysClr>
              </a:solidFill>
              <a:prstDash val="solid"/>
            </a:ln>
            <a:effectLst/>
          </p:spPr>
        </p:cxnSp>
        <p:cxnSp>
          <p:nvCxnSpPr>
            <p:cNvPr id="187" name="Straight Connector 186">
              <a:extLst>
                <a:ext uri="{FF2B5EF4-FFF2-40B4-BE49-F238E27FC236}">
                  <a16:creationId xmlns:a16="http://schemas.microsoft.com/office/drawing/2014/main" id="{FAE47C8B-B42F-4104-8EB9-F654A36A1E8B}"/>
                </a:ext>
              </a:extLst>
            </p:cNvPr>
            <p:cNvCxnSpPr/>
            <p:nvPr/>
          </p:nvCxnSpPr>
          <p:spPr>
            <a:xfrm rot="5400000">
              <a:off x="3023804" y="5703882"/>
              <a:ext cx="530868" cy="0"/>
            </a:xfrm>
            <a:prstGeom prst="line">
              <a:avLst/>
            </a:prstGeom>
            <a:noFill/>
            <a:ln w="57150" cap="flat" cmpd="sng" algn="ctr">
              <a:solidFill>
                <a:sysClr val="window" lastClr="FFFFFF">
                  <a:lumMod val="50000"/>
                </a:sysClr>
              </a:solidFill>
              <a:prstDash val="solid"/>
            </a:ln>
            <a:effectLst/>
          </p:spPr>
        </p:cxnSp>
        <p:cxnSp>
          <p:nvCxnSpPr>
            <p:cNvPr id="188" name="Straight Connector 187">
              <a:extLst>
                <a:ext uri="{FF2B5EF4-FFF2-40B4-BE49-F238E27FC236}">
                  <a16:creationId xmlns:a16="http://schemas.microsoft.com/office/drawing/2014/main" id="{893D030A-BF2B-4B41-AC2D-4E75A2E62542}"/>
                </a:ext>
              </a:extLst>
            </p:cNvPr>
            <p:cNvCxnSpPr/>
            <p:nvPr/>
          </p:nvCxnSpPr>
          <p:spPr>
            <a:xfrm rot="5400000">
              <a:off x="3142888" y="5703882"/>
              <a:ext cx="530868" cy="0"/>
            </a:xfrm>
            <a:prstGeom prst="line">
              <a:avLst/>
            </a:prstGeom>
            <a:noFill/>
            <a:ln w="57150" cap="flat" cmpd="sng" algn="ctr">
              <a:solidFill>
                <a:sysClr val="window" lastClr="FFFFFF">
                  <a:lumMod val="50000"/>
                </a:sysClr>
              </a:solidFill>
              <a:prstDash val="solid"/>
            </a:ln>
            <a:effectLst/>
          </p:spPr>
        </p:cxnSp>
        <p:cxnSp>
          <p:nvCxnSpPr>
            <p:cNvPr id="189" name="Straight Connector 188">
              <a:extLst>
                <a:ext uri="{FF2B5EF4-FFF2-40B4-BE49-F238E27FC236}">
                  <a16:creationId xmlns:a16="http://schemas.microsoft.com/office/drawing/2014/main" id="{9632EAF7-BED8-4717-8EDC-E95AA3B0A690}"/>
                </a:ext>
              </a:extLst>
            </p:cNvPr>
            <p:cNvCxnSpPr/>
            <p:nvPr/>
          </p:nvCxnSpPr>
          <p:spPr>
            <a:xfrm rot="5400000">
              <a:off x="3260383" y="5703882"/>
              <a:ext cx="530868" cy="0"/>
            </a:xfrm>
            <a:prstGeom prst="line">
              <a:avLst/>
            </a:prstGeom>
            <a:noFill/>
            <a:ln w="57150" cap="flat" cmpd="sng" algn="ctr">
              <a:solidFill>
                <a:sysClr val="window" lastClr="FFFFFF">
                  <a:lumMod val="50000"/>
                </a:sysClr>
              </a:solidFill>
              <a:prstDash val="solid"/>
            </a:ln>
            <a:effectLst/>
          </p:spPr>
        </p:cxnSp>
        <p:cxnSp>
          <p:nvCxnSpPr>
            <p:cNvPr id="190" name="Straight Connector 189">
              <a:extLst>
                <a:ext uri="{FF2B5EF4-FFF2-40B4-BE49-F238E27FC236}">
                  <a16:creationId xmlns:a16="http://schemas.microsoft.com/office/drawing/2014/main" id="{56F7531E-FC02-4554-B00F-C26BFC4C4084}"/>
                </a:ext>
              </a:extLst>
            </p:cNvPr>
            <p:cNvCxnSpPr/>
            <p:nvPr/>
          </p:nvCxnSpPr>
          <p:spPr>
            <a:xfrm rot="5400000">
              <a:off x="3377878" y="5703882"/>
              <a:ext cx="530868" cy="0"/>
            </a:xfrm>
            <a:prstGeom prst="line">
              <a:avLst/>
            </a:prstGeom>
            <a:noFill/>
            <a:ln w="57150" cap="flat" cmpd="sng" algn="ctr">
              <a:solidFill>
                <a:sysClr val="window" lastClr="FFFFFF">
                  <a:lumMod val="50000"/>
                </a:sysClr>
              </a:solidFill>
              <a:prstDash val="solid"/>
            </a:ln>
            <a:effectLst/>
          </p:spPr>
        </p:cxnSp>
        <p:cxnSp>
          <p:nvCxnSpPr>
            <p:cNvPr id="191" name="Straight Connector 190">
              <a:extLst>
                <a:ext uri="{FF2B5EF4-FFF2-40B4-BE49-F238E27FC236}">
                  <a16:creationId xmlns:a16="http://schemas.microsoft.com/office/drawing/2014/main" id="{53D28EE2-6646-445A-828D-4F6503DD12C1}"/>
                </a:ext>
              </a:extLst>
            </p:cNvPr>
            <p:cNvCxnSpPr/>
            <p:nvPr/>
          </p:nvCxnSpPr>
          <p:spPr>
            <a:xfrm rot="5400000">
              <a:off x="3496961" y="5703882"/>
              <a:ext cx="530868" cy="0"/>
            </a:xfrm>
            <a:prstGeom prst="line">
              <a:avLst/>
            </a:prstGeom>
            <a:noFill/>
            <a:ln w="57150" cap="flat" cmpd="sng" algn="ctr">
              <a:solidFill>
                <a:sysClr val="window" lastClr="FFFFFF">
                  <a:lumMod val="50000"/>
                </a:sysClr>
              </a:solidFill>
              <a:prstDash val="solid"/>
            </a:ln>
            <a:effectLst/>
          </p:spPr>
        </p:cxnSp>
        <p:cxnSp>
          <p:nvCxnSpPr>
            <p:cNvPr id="192" name="Straight Connector 191">
              <a:extLst>
                <a:ext uri="{FF2B5EF4-FFF2-40B4-BE49-F238E27FC236}">
                  <a16:creationId xmlns:a16="http://schemas.microsoft.com/office/drawing/2014/main" id="{BC133485-2911-4930-AEC2-71CF8C14F58A}"/>
                </a:ext>
              </a:extLst>
            </p:cNvPr>
            <p:cNvCxnSpPr/>
            <p:nvPr/>
          </p:nvCxnSpPr>
          <p:spPr>
            <a:xfrm rot="5400000">
              <a:off x="3614456" y="5703882"/>
              <a:ext cx="530868" cy="0"/>
            </a:xfrm>
            <a:prstGeom prst="line">
              <a:avLst/>
            </a:prstGeom>
            <a:noFill/>
            <a:ln w="57150" cap="flat" cmpd="sng" algn="ctr">
              <a:solidFill>
                <a:sysClr val="window" lastClr="FFFFFF">
                  <a:lumMod val="50000"/>
                </a:sysClr>
              </a:solidFill>
              <a:prstDash val="solid"/>
            </a:ln>
            <a:effectLst/>
          </p:spPr>
        </p:cxnSp>
        <p:cxnSp>
          <p:nvCxnSpPr>
            <p:cNvPr id="193" name="Straight Connector 192">
              <a:extLst>
                <a:ext uri="{FF2B5EF4-FFF2-40B4-BE49-F238E27FC236}">
                  <a16:creationId xmlns:a16="http://schemas.microsoft.com/office/drawing/2014/main" id="{B5C0838D-33A5-4D1B-B1D8-F23CE9F24F72}"/>
                </a:ext>
              </a:extLst>
            </p:cNvPr>
            <p:cNvCxnSpPr/>
            <p:nvPr/>
          </p:nvCxnSpPr>
          <p:spPr>
            <a:xfrm rot="5400000">
              <a:off x="3733540" y="5703882"/>
              <a:ext cx="530868" cy="0"/>
            </a:xfrm>
            <a:prstGeom prst="line">
              <a:avLst/>
            </a:prstGeom>
            <a:noFill/>
            <a:ln w="57150" cap="flat" cmpd="sng" algn="ctr">
              <a:solidFill>
                <a:sysClr val="window" lastClr="FFFFFF">
                  <a:lumMod val="50000"/>
                </a:sysClr>
              </a:solidFill>
              <a:prstDash val="solid"/>
            </a:ln>
            <a:effectLst/>
          </p:spPr>
        </p:cxnSp>
        <p:cxnSp>
          <p:nvCxnSpPr>
            <p:cNvPr id="194" name="Straight Connector 193">
              <a:extLst>
                <a:ext uri="{FF2B5EF4-FFF2-40B4-BE49-F238E27FC236}">
                  <a16:creationId xmlns:a16="http://schemas.microsoft.com/office/drawing/2014/main" id="{80B30A0B-CFD6-4B60-9341-84FB52558812}"/>
                </a:ext>
              </a:extLst>
            </p:cNvPr>
            <p:cNvCxnSpPr/>
            <p:nvPr/>
          </p:nvCxnSpPr>
          <p:spPr>
            <a:xfrm rot="5400000">
              <a:off x="3851035" y="5703882"/>
              <a:ext cx="530868" cy="0"/>
            </a:xfrm>
            <a:prstGeom prst="line">
              <a:avLst/>
            </a:prstGeom>
            <a:noFill/>
            <a:ln w="57150" cap="flat" cmpd="sng" algn="ctr">
              <a:solidFill>
                <a:sysClr val="window" lastClr="FFFFFF">
                  <a:lumMod val="50000"/>
                </a:sysClr>
              </a:solidFill>
              <a:prstDash val="solid"/>
            </a:ln>
            <a:effectLst/>
          </p:spPr>
        </p:cxnSp>
        <p:cxnSp>
          <p:nvCxnSpPr>
            <p:cNvPr id="195" name="Straight Connector 194">
              <a:extLst>
                <a:ext uri="{FF2B5EF4-FFF2-40B4-BE49-F238E27FC236}">
                  <a16:creationId xmlns:a16="http://schemas.microsoft.com/office/drawing/2014/main" id="{27B8FC69-AC7F-4FBE-89D7-C13C401E7C5C}"/>
                </a:ext>
              </a:extLst>
            </p:cNvPr>
            <p:cNvCxnSpPr/>
            <p:nvPr/>
          </p:nvCxnSpPr>
          <p:spPr>
            <a:xfrm rot="5400000">
              <a:off x="3970117" y="5703882"/>
              <a:ext cx="530868" cy="0"/>
            </a:xfrm>
            <a:prstGeom prst="line">
              <a:avLst/>
            </a:prstGeom>
            <a:noFill/>
            <a:ln w="57150" cap="flat" cmpd="sng" algn="ctr">
              <a:solidFill>
                <a:sysClr val="window" lastClr="FFFFFF">
                  <a:lumMod val="50000"/>
                </a:sysClr>
              </a:solidFill>
              <a:prstDash val="solid"/>
            </a:ln>
            <a:effectLst/>
          </p:spPr>
        </p:cxnSp>
        <p:cxnSp>
          <p:nvCxnSpPr>
            <p:cNvPr id="196" name="Straight Connector 195">
              <a:extLst>
                <a:ext uri="{FF2B5EF4-FFF2-40B4-BE49-F238E27FC236}">
                  <a16:creationId xmlns:a16="http://schemas.microsoft.com/office/drawing/2014/main" id="{BE62F151-74DD-4F37-876E-2A0C852DD6B9}"/>
                </a:ext>
              </a:extLst>
            </p:cNvPr>
            <p:cNvCxnSpPr/>
            <p:nvPr/>
          </p:nvCxnSpPr>
          <p:spPr>
            <a:xfrm rot="5400000">
              <a:off x="4087612" y="5703882"/>
              <a:ext cx="530868" cy="0"/>
            </a:xfrm>
            <a:prstGeom prst="line">
              <a:avLst/>
            </a:prstGeom>
            <a:noFill/>
            <a:ln w="57150" cap="flat" cmpd="sng" algn="ctr">
              <a:solidFill>
                <a:sysClr val="window" lastClr="FFFFFF">
                  <a:lumMod val="50000"/>
                </a:sysClr>
              </a:solidFill>
              <a:prstDash val="solid"/>
            </a:ln>
            <a:effectLst/>
          </p:spPr>
        </p:cxnSp>
        <p:cxnSp>
          <p:nvCxnSpPr>
            <p:cNvPr id="197" name="Straight Connector 196">
              <a:extLst>
                <a:ext uri="{FF2B5EF4-FFF2-40B4-BE49-F238E27FC236}">
                  <a16:creationId xmlns:a16="http://schemas.microsoft.com/office/drawing/2014/main" id="{0ADCB5A0-8374-4638-A045-754255D524C7}"/>
                </a:ext>
              </a:extLst>
            </p:cNvPr>
            <p:cNvCxnSpPr/>
            <p:nvPr/>
          </p:nvCxnSpPr>
          <p:spPr>
            <a:xfrm rot="5400000">
              <a:off x="4206696" y="5703882"/>
              <a:ext cx="530868" cy="0"/>
            </a:xfrm>
            <a:prstGeom prst="line">
              <a:avLst/>
            </a:prstGeom>
            <a:noFill/>
            <a:ln w="57150" cap="flat" cmpd="sng" algn="ctr">
              <a:solidFill>
                <a:sysClr val="window" lastClr="FFFFFF">
                  <a:lumMod val="50000"/>
                </a:sysClr>
              </a:solidFill>
              <a:prstDash val="solid"/>
            </a:ln>
            <a:effectLst/>
          </p:spPr>
        </p:cxnSp>
        <p:cxnSp>
          <p:nvCxnSpPr>
            <p:cNvPr id="198" name="Straight Connector 197">
              <a:extLst>
                <a:ext uri="{FF2B5EF4-FFF2-40B4-BE49-F238E27FC236}">
                  <a16:creationId xmlns:a16="http://schemas.microsoft.com/office/drawing/2014/main" id="{E7997729-798F-41ED-BE1D-1911D7559DF8}"/>
                </a:ext>
              </a:extLst>
            </p:cNvPr>
            <p:cNvCxnSpPr/>
            <p:nvPr/>
          </p:nvCxnSpPr>
          <p:spPr>
            <a:xfrm rot="5400000">
              <a:off x="4324191" y="5703882"/>
              <a:ext cx="530868" cy="0"/>
            </a:xfrm>
            <a:prstGeom prst="line">
              <a:avLst/>
            </a:prstGeom>
            <a:noFill/>
            <a:ln w="57150" cap="flat" cmpd="sng" algn="ctr">
              <a:solidFill>
                <a:sysClr val="window" lastClr="FFFFFF">
                  <a:lumMod val="50000"/>
                </a:sysClr>
              </a:solidFill>
              <a:prstDash val="solid"/>
            </a:ln>
            <a:effectLst/>
          </p:spPr>
        </p:cxnSp>
        <p:cxnSp>
          <p:nvCxnSpPr>
            <p:cNvPr id="199" name="Straight Connector 198">
              <a:extLst>
                <a:ext uri="{FF2B5EF4-FFF2-40B4-BE49-F238E27FC236}">
                  <a16:creationId xmlns:a16="http://schemas.microsoft.com/office/drawing/2014/main" id="{CAC865C5-7527-4F85-8202-453A7B4AFAD5}"/>
                </a:ext>
              </a:extLst>
            </p:cNvPr>
            <p:cNvCxnSpPr/>
            <p:nvPr/>
          </p:nvCxnSpPr>
          <p:spPr>
            <a:xfrm rot="5400000">
              <a:off x="4443274" y="5703882"/>
              <a:ext cx="530868" cy="0"/>
            </a:xfrm>
            <a:prstGeom prst="line">
              <a:avLst/>
            </a:prstGeom>
            <a:noFill/>
            <a:ln w="57150" cap="flat" cmpd="sng" algn="ctr">
              <a:solidFill>
                <a:sysClr val="window" lastClr="FFFFFF">
                  <a:lumMod val="50000"/>
                </a:sysClr>
              </a:solidFill>
              <a:prstDash val="solid"/>
            </a:ln>
            <a:effectLst/>
          </p:spPr>
        </p:cxnSp>
        <p:cxnSp>
          <p:nvCxnSpPr>
            <p:cNvPr id="200" name="Straight Connector 199">
              <a:extLst>
                <a:ext uri="{FF2B5EF4-FFF2-40B4-BE49-F238E27FC236}">
                  <a16:creationId xmlns:a16="http://schemas.microsoft.com/office/drawing/2014/main" id="{00D40BFC-DAF2-47C3-AB7E-BF1C82DA3C36}"/>
                </a:ext>
              </a:extLst>
            </p:cNvPr>
            <p:cNvCxnSpPr/>
            <p:nvPr/>
          </p:nvCxnSpPr>
          <p:spPr>
            <a:xfrm rot="5400000">
              <a:off x="4560769" y="5703882"/>
              <a:ext cx="530868" cy="0"/>
            </a:xfrm>
            <a:prstGeom prst="line">
              <a:avLst/>
            </a:prstGeom>
            <a:noFill/>
            <a:ln w="57150" cap="flat" cmpd="sng" algn="ctr">
              <a:solidFill>
                <a:sysClr val="window" lastClr="FFFFFF">
                  <a:lumMod val="50000"/>
                </a:sysClr>
              </a:solidFill>
              <a:prstDash val="solid"/>
            </a:ln>
            <a:effectLst/>
          </p:spPr>
        </p:cxnSp>
        <p:cxnSp>
          <p:nvCxnSpPr>
            <p:cNvPr id="201" name="Straight Connector 200">
              <a:extLst>
                <a:ext uri="{FF2B5EF4-FFF2-40B4-BE49-F238E27FC236}">
                  <a16:creationId xmlns:a16="http://schemas.microsoft.com/office/drawing/2014/main" id="{06D61CA4-54D1-4CB4-90FF-B3D273411826}"/>
                </a:ext>
              </a:extLst>
            </p:cNvPr>
            <p:cNvCxnSpPr/>
            <p:nvPr/>
          </p:nvCxnSpPr>
          <p:spPr>
            <a:xfrm rot="5400000">
              <a:off x="4678264" y="5703882"/>
              <a:ext cx="530868" cy="0"/>
            </a:xfrm>
            <a:prstGeom prst="line">
              <a:avLst/>
            </a:prstGeom>
            <a:noFill/>
            <a:ln w="57150" cap="flat" cmpd="sng" algn="ctr">
              <a:solidFill>
                <a:sysClr val="window" lastClr="FFFFFF">
                  <a:lumMod val="50000"/>
                </a:sysClr>
              </a:solidFill>
              <a:prstDash val="solid"/>
            </a:ln>
            <a:effectLst/>
          </p:spPr>
        </p:cxnSp>
        <p:cxnSp>
          <p:nvCxnSpPr>
            <p:cNvPr id="202" name="Straight Connector 201">
              <a:extLst>
                <a:ext uri="{FF2B5EF4-FFF2-40B4-BE49-F238E27FC236}">
                  <a16:creationId xmlns:a16="http://schemas.microsoft.com/office/drawing/2014/main" id="{9EA9E696-FAB1-46F2-9D61-5D2F569A57F9}"/>
                </a:ext>
              </a:extLst>
            </p:cNvPr>
            <p:cNvCxnSpPr/>
            <p:nvPr/>
          </p:nvCxnSpPr>
          <p:spPr>
            <a:xfrm rot="5400000">
              <a:off x="4797348" y="5703882"/>
              <a:ext cx="530868" cy="0"/>
            </a:xfrm>
            <a:prstGeom prst="line">
              <a:avLst/>
            </a:prstGeom>
            <a:noFill/>
            <a:ln w="57150" cap="flat" cmpd="sng" algn="ctr">
              <a:solidFill>
                <a:sysClr val="window" lastClr="FFFFFF">
                  <a:lumMod val="50000"/>
                </a:sysClr>
              </a:solidFill>
              <a:prstDash val="solid"/>
            </a:ln>
            <a:effectLst/>
          </p:spPr>
        </p:cxnSp>
        <p:cxnSp>
          <p:nvCxnSpPr>
            <p:cNvPr id="203" name="Straight Connector 202">
              <a:extLst>
                <a:ext uri="{FF2B5EF4-FFF2-40B4-BE49-F238E27FC236}">
                  <a16:creationId xmlns:a16="http://schemas.microsoft.com/office/drawing/2014/main" id="{F8019E57-52C6-4181-88B0-DC6C087EC5FC}"/>
                </a:ext>
              </a:extLst>
            </p:cNvPr>
            <p:cNvCxnSpPr/>
            <p:nvPr/>
          </p:nvCxnSpPr>
          <p:spPr>
            <a:xfrm rot="5400000">
              <a:off x="4914843" y="5703882"/>
              <a:ext cx="530868" cy="0"/>
            </a:xfrm>
            <a:prstGeom prst="line">
              <a:avLst/>
            </a:prstGeom>
            <a:noFill/>
            <a:ln w="57150" cap="flat" cmpd="sng" algn="ctr">
              <a:solidFill>
                <a:sysClr val="window" lastClr="FFFFFF">
                  <a:lumMod val="50000"/>
                </a:sysClr>
              </a:solidFill>
              <a:prstDash val="solid"/>
            </a:ln>
            <a:effectLst/>
          </p:spPr>
        </p:cxnSp>
        <p:cxnSp>
          <p:nvCxnSpPr>
            <p:cNvPr id="204" name="Straight Connector 203">
              <a:extLst>
                <a:ext uri="{FF2B5EF4-FFF2-40B4-BE49-F238E27FC236}">
                  <a16:creationId xmlns:a16="http://schemas.microsoft.com/office/drawing/2014/main" id="{1DB02D2A-75AB-4B0E-BA1C-12D2AFBF3AC4}"/>
                </a:ext>
              </a:extLst>
            </p:cNvPr>
            <p:cNvCxnSpPr/>
            <p:nvPr/>
          </p:nvCxnSpPr>
          <p:spPr>
            <a:xfrm rot="5400000">
              <a:off x="5033925" y="5703882"/>
              <a:ext cx="530868" cy="0"/>
            </a:xfrm>
            <a:prstGeom prst="line">
              <a:avLst/>
            </a:prstGeom>
            <a:noFill/>
            <a:ln w="57150" cap="flat" cmpd="sng" algn="ctr">
              <a:solidFill>
                <a:sysClr val="window" lastClr="FFFFFF">
                  <a:lumMod val="50000"/>
                </a:sysClr>
              </a:solidFill>
              <a:prstDash val="solid"/>
            </a:ln>
            <a:effectLst/>
          </p:spPr>
        </p:cxnSp>
        <p:cxnSp>
          <p:nvCxnSpPr>
            <p:cNvPr id="205" name="Straight Connector 204">
              <a:extLst>
                <a:ext uri="{FF2B5EF4-FFF2-40B4-BE49-F238E27FC236}">
                  <a16:creationId xmlns:a16="http://schemas.microsoft.com/office/drawing/2014/main" id="{4FD1EC24-889C-4931-9E86-5DBAC796F4CD}"/>
                </a:ext>
              </a:extLst>
            </p:cNvPr>
            <p:cNvCxnSpPr/>
            <p:nvPr/>
          </p:nvCxnSpPr>
          <p:spPr>
            <a:xfrm rot="5400000">
              <a:off x="5151420" y="5703882"/>
              <a:ext cx="530868" cy="0"/>
            </a:xfrm>
            <a:prstGeom prst="line">
              <a:avLst/>
            </a:prstGeom>
            <a:noFill/>
            <a:ln w="57150" cap="flat" cmpd="sng" algn="ctr">
              <a:solidFill>
                <a:sysClr val="window" lastClr="FFFFFF">
                  <a:lumMod val="50000"/>
                </a:sysClr>
              </a:solidFill>
              <a:prstDash val="solid"/>
            </a:ln>
            <a:effectLst/>
          </p:spPr>
        </p:cxnSp>
        <p:cxnSp>
          <p:nvCxnSpPr>
            <p:cNvPr id="206" name="Straight Connector 205">
              <a:extLst>
                <a:ext uri="{FF2B5EF4-FFF2-40B4-BE49-F238E27FC236}">
                  <a16:creationId xmlns:a16="http://schemas.microsoft.com/office/drawing/2014/main" id="{B282D4EB-F98E-41F9-BA0E-831268D1298C}"/>
                </a:ext>
              </a:extLst>
            </p:cNvPr>
            <p:cNvCxnSpPr/>
            <p:nvPr/>
          </p:nvCxnSpPr>
          <p:spPr>
            <a:xfrm rot="5400000">
              <a:off x="5270504" y="5703882"/>
              <a:ext cx="530868" cy="0"/>
            </a:xfrm>
            <a:prstGeom prst="line">
              <a:avLst/>
            </a:prstGeom>
            <a:noFill/>
            <a:ln w="57150" cap="flat" cmpd="sng" algn="ctr">
              <a:solidFill>
                <a:sysClr val="window" lastClr="FFFFFF">
                  <a:lumMod val="50000"/>
                </a:sysClr>
              </a:solidFill>
              <a:prstDash val="solid"/>
            </a:ln>
            <a:effectLst/>
          </p:spPr>
        </p:cxnSp>
        <p:cxnSp>
          <p:nvCxnSpPr>
            <p:cNvPr id="207" name="Straight Connector 206">
              <a:extLst>
                <a:ext uri="{FF2B5EF4-FFF2-40B4-BE49-F238E27FC236}">
                  <a16:creationId xmlns:a16="http://schemas.microsoft.com/office/drawing/2014/main" id="{728E5637-218F-4041-B2DE-6DCF6CA871C8}"/>
                </a:ext>
              </a:extLst>
            </p:cNvPr>
            <p:cNvCxnSpPr/>
            <p:nvPr/>
          </p:nvCxnSpPr>
          <p:spPr>
            <a:xfrm rot="5400000">
              <a:off x="5387999" y="5703882"/>
              <a:ext cx="530868" cy="0"/>
            </a:xfrm>
            <a:prstGeom prst="line">
              <a:avLst/>
            </a:prstGeom>
            <a:noFill/>
            <a:ln w="57150" cap="flat" cmpd="sng" algn="ctr">
              <a:solidFill>
                <a:sysClr val="window" lastClr="FFFFFF">
                  <a:lumMod val="50000"/>
                </a:sysClr>
              </a:solidFill>
              <a:prstDash val="solid"/>
            </a:ln>
            <a:effectLst/>
          </p:spPr>
        </p:cxnSp>
        <p:cxnSp>
          <p:nvCxnSpPr>
            <p:cNvPr id="208" name="Straight Connector 207">
              <a:extLst>
                <a:ext uri="{FF2B5EF4-FFF2-40B4-BE49-F238E27FC236}">
                  <a16:creationId xmlns:a16="http://schemas.microsoft.com/office/drawing/2014/main" id="{80F735E1-C7CB-466B-803A-C01580DF313F}"/>
                </a:ext>
              </a:extLst>
            </p:cNvPr>
            <p:cNvCxnSpPr/>
            <p:nvPr/>
          </p:nvCxnSpPr>
          <p:spPr>
            <a:xfrm rot="5400000">
              <a:off x="5507082" y="5703882"/>
              <a:ext cx="530868" cy="0"/>
            </a:xfrm>
            <a:prstGeom prst="line">
              <a:avLst/>
            </a:prstGeom>
            <a:noFill/>
            <a:ln w="57150" cap="flat" cmpd="sng" algn="ctr">
              <a:solidFill>
                <a:sysClr val="window" lastClr="FFFFFF">
                  <a:lumMod val="50000"/>
                </a:sysClr>
              </a:solidFill>
              <a:prstDash val="solid"/>
            </a:ln>
            <a:effectLst/>
          </p:spPr>
        </p:cxnSp>
        <p:cxnSp>
          <p:nvCxnSpPr>
            <p:cNvPr id="209" name="Straight Connector 208">
              <a:extLst>
                <a:ext uri="{FF2B5EF4-FFF2-40B4-BE49-F238E27FC236}">
                  <a16:creationId xmlns:a16="http://schemas.microsoft.com/office/drawing/2014/main" id="{4EF9845B-14D6-43C7-A5DC-03CAF4F7A2C4}"/>
                </a:ext>
              </a:extLst>
            </p:cNvPr>
            <p:cNvCxnSpPr/>
            <p:nvPr/>
          </p:nvCxnSpPr>
          <p:spPr>
            <a:xfrm rot="5400000">
              <a:off x="5624577" y="5703882"/>
              <a:ext cx="530868" cy="0"/>
            </a:xfrm>
            <a:prstGeom prst="line">
              <a:avLst/>
            </a:prstGeom>
            <a:noFill/>
            <a:ln w="57150" cap="flat" cmpd="sng" algn="ctr">
              <a:solidFill>
                <a:sysClr val="window" lastClr="FFFFFF">
                  <a:lumMod val="50000"/>
                </a:sysClr>
              </a:solidFill>
              <a:prstDash val="solid"/>
            </a:ln>
            <a:effectLst/>
          </p:spPr>
        </p:cxnSp>
        <p:cxnSp>
          <p:nvCxnSpPr>
            <p:cNvPr id="210" name="Straight Connector 209">
              <a:extLst>
                <a:ext uri="{FF2B5EF4-FFF2-40B4-BE49-F238E27FC236}">
                  <a16:creationId xmlns:a16="http://schemas.microsoft.com/office/drawing/2014/main" id="{81F55657-0F98-4A4D-ABFB-A4C644FA9AE3}"/>
                </a:ext>
              </a:extLst>
            </p:cNvPr>
            <p:cNvCxnSpPr/>
            <p:nvPr/>
          </p:nvCxnSpPr>
          <p:spPr>
            <a:xfrm rot="5400000">
              <a:off x="5743660" y="5703882"/>
              <a:ext cx="530868" cy="0"/>
            </a:xfrm>
            <a:prstGeom prst="line">
              <a:avLst/>
            </a:prstGeom>
            <a:noFill/>
            <a:ln w="57150" cap="flat" cmpd="sng" algn="ctr">
              <a:solidFill>
                <a:sysClr val="window" lastClr="FFFFFF">
                  <a:lumMod val="50000"/>
                </a:sysClr>
              </a:solidFill>
              <a:prstDash val="solid"/>
            </a:ln>
            <a:effectLst/>
          </p:spPr>
        </p:cxnSp>
        <p:cxnSp>
          <p:nvCxnSpPr>
            <p:cNvPr id="211" name="Straight Connector 210">
              <a:extLst>
                <a:ext uri="{FF2B5EF4-FFF2-40B4-BE49-F238E27FC236}">
                  <a16:creationId xmlns:a16="http://schemas.microsoft.com/office/drawing/2014/main" id="{E89AEDB5-ABCB-432D-97DF-F69516E30E81}"/>
                </a:ext>
              </a:extLst>
            </p:cNvPr>
            <p:cNvCxnSpPr/>
            <p:nvPr/>
          </p:nvCxnSpPr>
          <p:spPr>
            <a:xfrm rot="5400000">
              <a:off x="5861155" y="5703882"/>
              <a:ext cx="530868" cy="0"/>
            </a:xfrm>
            <a:prstGeom prst="line">
              <a:avLst/>
            </a:prstGeom>
            <a:noFill/>
            <a:ln w="57150" cap="flat" cmpd="sng" algn="ctr">
              <a:solidFill>
                <a:sysClr val="window" lastClr="FFFFFF">
                  <a:lumMod val="50000"/>
                </a:sysClr>
              </a:solidFill>
              <a:prstDash val="solid"/>
            </a:ln>
            <a:effectLst/>
          </p:spPr>
        </p:cxnSp>
        <p:cxnSp>
          <p:nvCxnSpPr>
            <p:cNvPr id="212" name="Straight Connector 211">
              <a:extLst>
                <a:ext uri="{FF2B5EF4-FFF2-40B4-BE49-F238E27FC236}">
                  <a16:creationId xmlns:a16="http://schemas.microsoft.com/office/drawing/2014/main" id="{AF131A1D-EAB8-41A1-9F0E-2DEC9F63716C}"/>
                </a:ext>
              </a:extLst>
            </p:cNvPr>
            <p:cNvCxnSpPr/>
            <p:nvPr/>
          </p:nvCxnSpPr>
          <p:spPr>
            <a:xfrm rot="5400000">
              <a:off x="5980238" y="5703882"/>
              <a:ext cx="530868" cy="0"/>
            </a:xfrm>
            <a:prstGeom prst="line">
              <a:avLst/>
            </a:prstGeom>
            <a:noFill/>
            <a:ln w="57150" cap="flat" cmpd="sng" algn="ctr">
              <a:solidFill>
                <a:sysClr val="window" lastClr="FFFFFF">
                  <a:lumMod val="50000"/>
                </a:sysClr>
              </a:solidFill>
              <a:prstDash val="solid"/>
            </a:ln>
            <a:effectLst/>
          </p:spPr>
        </p:cxnSp>
        <p:cxnSp>
          <p:nvCxnSpPr>
            <p:cNvPr id="213" name="Straight Connector 212">
              <a:extLst>
                <a:ext uri="{FF2B5EF4-FFF2-40B4-BE49-F238E27FC236}">
                  <a16:creationId xmlns:a16="http://schemas.microsoft.com/office/drawing/2014/main" id="{1B9BA84B-700A-42BE-8F4D-068065548780}"/>
                </a:ext>
              </a:extLst>
            </p:cNvPr>
            <p:cNvCxnSpPr/>
            <p:nvPr/>
          </p:nvCxnSpPr>
          <p:spPr>
            <a:xfrm rot="5400000">
              <a:off x="6097733" y="5703882"/>
              <a:ext cx="530868" cy="0"/>
            </a:xfrm>
            <a:prstGeom prst="line">
              <a:avLst/>
            </a:prstGeom>
            <a:noFill/>
            <a:ln w="57150" cap="flat" cmpd="sng" algn="ctr">
              <a:solidFill>
                <a:sysClr val="window" lastClr="FFFFFF">
                  <a:lumMod val="50000"/>
                </a:sysClr>
              </a:solidFill>
              <a:prstDash val="solid"/>
            </a:ln>
            <a:effectLst/>
          </p:spPr>
        </p:cxnSp>
        <p:cxnSp>
          <p:nvCxnSpPr>
            <p:cNvPr id="214" name="Straight Connector 213">
              <a:extLst>
                <a:ext uri="{FF2B5EF4-FFF2-40B4-BE49-F238E27FC236}">
                  <a16:creationId xmlns:a16="http://schemas.microsoft.com/office/drawing/2014/main" id="{5A016B52-44CE-4C87-9FB9-A971B139876B}"/>
                </a:ext>
              </a:extLst>
            </p:cNvPr>
            <p:cNvCxnSpPr/>
            <p:nvPr/>
          </p:nvCxnSpPr>
          <p:spPr>
            <a:xfrm rot="5400000">
              <a:off x="6215228" y="5703882"/>
              <a:ext cx="530868" cy="0"/>
            </a:xfrm>
            <a:prstGeom prst="line">
              <a:avLst/>
            </a:prstGeom>
            <a:noFill/>
            <a:ln w="57150" cap="flat" cmpd="sng" algn="ctr">
              <a:solidFill>
                <a:sysClr val="window" lastClr="FFFFFF">
                  <a:lumMod val="50000"/>
                </a:sysClr>
              </a:solidFill>
              <a:prstDash val="solid"/>
            </a:ln>
            <a:effectLst/>
          </p:spPr>
        </p:cxnSp>
        <p:cxnSp>
          <p:nvCxnSpPr>
            <p:cNvPr id="215" name="Straight Connector 214">
              <a:extLst>
                <a:ext uri="{FF2B5EF4-FFF2-40B4-BE49-F238E27FC236}">
                  <a16:creationId xmlns:a16="http://schemas.microsoft.com/office/drawing/2014/main" id="{ADB7C571-17B5-4605-AF9B-A28F5B69A671}"/>
                </a:ext>
              </a:extLst>
            </p:cNvPr>
            <p:cNvCxnSpPr/>
            <p:nvPr/>
          </p:nvCxnSpPr>
          <p:spPr>
            <a:xfrm rot="5400000">
              <a:off x="6334312" y="5703882"/>
              <a:ext cx="530868" cy="0"/>
            </a:xfrm>
            <a:prstGeom prst="line">
              <a:avLst/>
            </a:prstGeom>
            <a:noFill/>
            <a:ln w="57150" cap="flat" cmpd="sng" algn="ctr">
              <a:solidFill>
                <a:sysClr val="window" lastClr="FFFFFF">
                  <a:lumMod val="50000"/>
                </a:sysClr>
              </a:solidFill>
              <a:prstDash val="solid"/>
            </a:ln>
            <a:effectLst/>
          </p:spPr>
        </p:cxnSp>
        <p:cxnSp>
          <p:nvCxnSpPr>
            <p:cNvPr id="216" name="Straight Connector 215">
              <a:extLst>
                <a:ext uri="{FF2B5EF4-FFF2-40B4-BE49-F238E27FC236}">
                  <a16:creationId xmlns:a16="http://schemas.microsoft.com/office/drawing/2014/main" id="{397BBB53-CB5D-443A-93E8-877558CBBE55}"/>
                </a:ext>
              </a:extLst>
            </p:cNvPr>
            <p:cNvCxnSpPr/>
            <p:nvPr/>
          </p:nvCxnSpPr>
          <p:spPr>
            <a:xfrm rot="5400000">
              <a:off x="6451807" y="5703882"/>
              <a:ext cx="530868" cy="0"/>
            </a:xfrm>
            <a:prstGeom prst="line">
              <a:avLst/>
            </a:prstGeom>
            <a:noFill/>
            <a:ln w="57150" cap="flat" cmpd="sng" algn="ctr">
              <a:solidFill>
                <a:sysClr val="window" lastClr="FFFFFF">
                  <a:lumMod val="50000"/>
                </a:sysClr>
              </a:solidFill>
              <a:prstDash val="solid"/>
            </a:ln>
            <a:effectLst/>
          </p:spPr>
        </p:cxnSp>
        <p:cxnSp>
          <p:nvCxnSpPr>
            <p:cNvPr id="217" name="Straight Connector 216">
              <a:extLst>
                <a:ext uri="{FF2B5EF4-FFF2-40B4-BE49-F238E27FC236}">
                  <a16:creationId xmlns:a16="http://schemas.microsoft.com/office/drawing/2014/main" id="{043354A4-2398-4DCE-94F1-429E61B6290C}"/>
                </a:ext>
              </a:extLst>
            </p:cNvPr>
            <p:cNvCxnSpPr/>
            <p:nvPr/>
          </p:nvCxnSpPr>
          <p:spPr>
            <a:xfrm rot="5400000">
              <a:off x="6570890" y="5703882"/>
              <a:ext cx="530868" cy="0"/>
            </a:xfrm>
            <a:prstGeom prst="line">
              <a:avLst/>
            </a:prstGeom>
            <a:noFill/>
            <a:ln w="57150" cap="flat" cmpd="sng" algn="ctr">
              <a:solidFill>
                <a:sysClr val="window" lastClr="FFFFFF">
                  <a:lumMod val="50000"/>
                </a:sysClr>
              </a:solidFill>
              <a:prstDash val="solid"/>
            </a:ln>
            <a:effectLst/>
          </p:spPr>
        </p:cxnSp>
        <p:cxnSp>
          <p:nvCxnSpPr>
            <p:cNvPr id="218" name="Straight Connector 217">
              <a:extLst>
                <a:ext uri="{FF2B5EF4-FFF2-40B4-BE49-F238E27FC236}">
                  <a16:creationId xmlns:a16="http://schemas.microsoft.com/office/drawing/2014/main" id="{23C2E736-6C77-4D64-B590-7C52B4586655}"/>
                </a:ext>
              </a:extLst>
            </p:cNvPr>
            <p:cNvCxnSpPr/>
            <p:nvPr/>
          </p:nvCxnSpPr>
          <p:spPr>
            <a:xfrm rot="5400000">
              <a:off x="6688385" y="5703882"/>
              <a:ext cx="530868" cy="0"/>
            </a:xfrm>
            <a:prstGeom prst="line">
              <a:avLst/>
            </a:prstGeom>
            <a:noFill/>
            <a:ln w="57150" cap="flat" cmpd="sng" algn="ctr">
              <a:solidFill>
                <a:sysClr val="window" lastClr="FFFFFF">
                  <a:lumMod val="50000"/>
                </a:sysClr>
              </a:solidFill>
              <a:prstDash val="solid"/>
            </a:ln>
            <a:effectLst/>
          </p:spPr>
        </p:cxnSp>
        <p:cxnSp>
          <p:nvCxnSpPr>
            <p:cNvPr id="219" name="Straight Connector 218">
              <a:extLst>
                <a:ext uri="{FF2B5EF4-FFF2-40B4-BE49-F238E27FC236}">
                  <a16:creationId xmlns:a16="http://schemas.microsoft.com/office/drawing/2014/main" id="{7145FEB0-9567-4F6A-BF11-28B7005954FF}"/>
                </a:ext>
              </a:extLst>
            </p:cNvPr>
            <p:cNvCxnSpPr/>
            <p:nvPr/>
          </p:nvCxnSpPr>
          <p:spPr>
            <a:xfrm rot="5400000">
              <a:off x="6807468" y="5703882"/>
              <a:ext cx="530868" cy="0"/>
            </a:xfrm>
            <a:prstGeom prst="line">
              <a:avLst/>
            </a:prstGeom>
            <a:noFill/>
            <a:ln w="57150" cap="flat" cmpd="sng" algn="ctr">
              <a:solidFill>
                <a:sysClr val="window" lastClr="FFFFFF">
                  <a:lumMod val="50000"/>
                </a:sysClr>
              </a:solidFill>
              <a:prstDash val="solid"/>
            </a:ln>
            <a:effectLst/>
          </p:spPr>
        </p:cxnSp>
        <p:cxnSp>
          <p:nvCxnSpPr>
            <p:cNvPr id="220" name="Straight Connector 219">
              <a:extLst>
                <a:ext uri="{FF2B5EF4-FFF2-40B4-BE49-F238E27FC236}">
                  <a16:creationId xmlns:a16="http://schemas.microsoft.com/office/drawing/2014/main" id="{02433B1B-C1CD-44EF-9839-DEF5F3F5CF13}"/>
                </a:ext>
              </a:extLst>
            </p:cNvPr>
            <p:cNvCxnSpPr/>
            <p:nvPr/>
          </p:nvCxnSpPr>
          <p:spPr>
            <a:xfrm rot="5400000">
              <a:off x="6924963" y="5703882"/>
              <a:ext cx="530868" cy="0"/>
            </a:xfrm>
            <a:prstGeom prst="line">
              <a:avLst/>
            </a:prstGeom>
            <a:noFill/>
            <a:ln w="57150" cap="flat" cmpd="sng" algn="ctr">
              <a:solidFill>
                <a:sysClr val="window" lastClr="FFFFFF">
                  <a:lumMod val="50000"/>
                </a:sysClr>
              </a:solidFill>
              <a:prstDash val="solid"/>
            </a:ln>
            <a:effectLst/>
          </p:spPr>
        </p:cxnSp>
        <p:cxnSp>
          <p:nvCxnSpPr>
            <p:cNvPr id="221" name="Straight Connector 220">
              <a:extLst>
                <a:ext uri="{FF2B5EF4-FFF2-40B4-BE49-F238E27FC236}">
                  <a16:creationId xmlns:a16="http://schemas.microsoft.com/office/drawing/2014/main" id="{7D9B617B-B622-49A6-851C-9741B4954DC4}"/>
                </a:ext>
              </a:extLst>
            </p:cNvPr>
            <p:cNvCxnSpPr/>
            <p:nvPr/>
          </p:nvCxnSpPr>
          <p:spPr>
            <a:xfrm rot="5400000">
              <a:off x="7044046" y="5703882"/>
              <a:ext cx="530868" cy="0"/>
            </a:xfrm>
            <a:prstGeom prst="line">
              <a:avLst/>
            </a:prstGeom>
            <a:noFill/>
            <a:ln w="57150" cap="flat" cmpd="sng" algn="ctr">
              <a:solidFill>
                <a:sysClr val="window" lastClr="FFFFFF">
                  <a:lumMod val="50000"/>
                </a:sysClr>
              </a:solidFill>
              <a:prstDash val="solid"/>
            </a:ln>
            <a:effectLst/>
          </p:spPr>
        </p:cxnSp>
        <p:cxnSp>
          <p:nvCxnSpPr>
            <p:cNvPr id="222" name="Straight Connector 221">
              <a:extLst>
                <a:ext uri="{FF2B5EF4-FFF2-40B4-BE49-F238E27FC236}">
                  <a16:creationId xmlns:a16="http://schemas.microsoft.com/office/drawing/2014/main" id="{4B8156A5-4E0B-4399-808A-40AEBEFEB27C}"/>
                </a:ext>
              </a:extLst>
            </p:cNvPr>
            <p:cNvCxnSpPr/>
            <p:nvPr/>
          </p:nvCxnSpPr>
          <p:spPr>
            <a:xfrm rot="5400000">
              <a:off x="7161541" y="5703882"/>
              <a:ext cx="530868" cy="0"/>
            </a:xfrm>
            <a:prstGeom prst="line">
              <a:avLst/>
            </a:prstGeom>
            <a:noFill/>
            <a:ln w="57150" cap="flat" cmpd="sng" algn="ctr">
              <a:solidFill>
                <a:sysClr val="window" lastClr="FFFFFF">
                  <a:lumMod val="50000"/>
                </a:sysClr>
              </a:solidFill>
              <a:prstDash val="solid"/>
            </a:ln>
            <a:effectLst/>
          </p:spPr>
        </p:cxnSp>
        <p:cxnSp>
          <p:nvCxnSpPr>
            <p:cNvPr id="223" name="Straight Connector 222">
              <a:extLst>
                <a:ext uri="{FF2B5EF4-FFF2-40B4-BE49-F238E27FC236}">
                  <a16:creationId xmlns:a16="http://schemas.microsoft.com/office/drawing/2014/main" id="{61554DB6-6F19-4E83-9347-CB6E0D8EF850}"/>
                </a:ext>
              </a:extLst>
            </p:cNvPr>
            <p:cNvCxnSpPr/>
            <p:nvPr/>
          </p:nvCxnSpPr>
          <p:spPr>
            <a:xfrm rot="5400000">
              <a:off x="7280625" y="5703882"/>
              <a:ext cx="530868" cy="0"/>
            </a:xfrm>
            <a:prstGeom prst="line">
              <a:avLst/>
            </a:prstGeom>
            <a:noFill/>
            <a:ln w="57150" cap="flat" cmpd="sng" algn="ctr">
              <a:solidFill>
                <a:sysClr val="window" lastClr="FFFFFF">
                  <a:lumMod val="50000"/>
                </a:sysClr>
              </a:solidFill>
              <a:prstDash val="solid"/>
            </a:ln>
            <a:effectLst/>
          </p:spPr>
        </p:cxnSp>
        <p:cxnSp>
          <p:nvCxnSpPr>
            <p:cNvPr id="224" name="Straight Connector 223">
              <a:extLst>
                <a:ext uri="{FF2B5EF4-FFF2-40B4-BE49-F238E27FC236}">
                  <a16:creationId xmlns:a16="http://schemas.microsoft.com/office/drawing/2014/main" id="{09A25901-157B-4729-A417-7A152324ABC1}"/>
                </a:ext>
              </a:extLst>
            </p:cNvPr>
            <p:cNvCxnSpPr/>
            <p:nvPr/>
          </p:nvCxnSpPr>
          <p:spPr>
            <a:xfrm rot="5400000">
              <a:off x="7398120" y="5703882"/>
              <a:ext cx="530868" cy="0"/>
            </a:xfrm>
            <a:prstGeom prst="line">
              <a:avLst/>
            </a:prstGeom>
            <a:noFill/>
            <a:ln w="57150" cap="flat" cmpd="sng" algn="ctr">
              <a:solidFill>
                <a:sysClr val="window" lastClr="FFFFFF">
                  <a:lumMod val="50000"/>
                </a:sysClr>
              </a:solidFill>
              <a:prstDash val="solid"/>
            </a:ln>
            <a:effectLst/>
          </p:spPr>
        </p:cxnSp>
        <p:cxnSp>
          <p:nvCxnSpPr>
            <p:cNvPr id="225" name="Straight Connector 224">
              <a:extLst>
                <a:ext uri="{FF2B5EF4-FFF2-40B4-BE49-F238E27FC236}">
                  <a16:creationId xmlns:a16="http://schemas.microsoft.com/office/drawing/2014/main" id="{C9EB26CB-B45E-46B4-967D-99D54A4AEECF}"/>
                </a:ext>
              </a:extLst>
            </p:cNvPr>
            <p:cNvCxnSpPr/>
            <p:nvPr/>
          </p:nvCxnSpPr>
          <p:spPr>
            <a:xfrm rot="5400000">
              <a:off x="7517202" y="5703882"/>
              <a:ext cx="530868" cy="0"/>
            </a:xfrm>
            <a:prstGeom prst="line">
              <a:avLst/>
            </a:prstGeom>
            <a:noFill/>
            <a:ln w="57150" cap="flat" cmpd="sng" algn="ctr">
              <a:solidFill>
                <a:sysClr val="window" lastClr="FFFFFF">
                  <a:lumMod val="50000"/>
                </a:sysClr>
              </a:solidFill>
              <a:prstDash val="solid"/>
            </a:ln>
            <a:effectLst/>
          </p:spPr>
        </p:cxnSp>
        <p:cxnSp>
          <p:nvCxnSpPr>
            <p:cNvPr id="226" name="Straight Connector 225">
              <a:extLst>
                <a:ext uri="{FF2B5EF4-FFF2-40B4-BE49-F238E27FC236}">
                  <a16:creationId xmlns:a16="http://schemas.microsoft.com/office/drawing/2014/main" id="{7E82D865-9B25-4D79-A370-BA30D4B89D81}"/>
                </a:ext>
              </a:extLst>
            </p:cNvPr>
            <p:cNvCxnSpPr/>
            <p:nvPr/>
          </p:nvCxnSpPr>
          <p:spPr>
            <a:xfrm rot="5400000">
              <a:off x="7634697" y="5703882"/>
              <a:ext cx="530868" cy="0"/>
            </a:xfrm>
            <a:prstGeom prst="line">
              <a:avLst/>
            </a:prstGeom>
            <a:noFill/>
            <a:ln w="57150" cap="flat" cmpd="sng" algn="ctr">
              <a:solidFill>
                <a:sysClr val="window" lastClr="FFFFFF">
                  <a:lumMod val="50000"/>
                </a:sysClr>
              </a:solidFill>
              <a:prstDash val="solid"/>
            </a:ln>
            <a:effectLst/>
          </p:spPr>
        </p:cxnSp>
      </p:grpSp>
      <p:grpSp>
        <p:nvGrpSpPr>
          <p:cNvPr id="227" name="Group 226">
            <a:extLst>
              <a:ext uri="{FF2B5EF4-FFF2-40B4-BE49-F238E27FC236}">
                <a16:creationId xmlns:a16="http://schemas.microsoft.com/office/drawing/2014/main" id="{2128FDBC-990E-49E1-BC51-6C44E99C6FC5}"/>
              </a:ext>
            </a:extLst>
          </p:cNvPr>
          <p:cNvGrpSpPr>
            <a:grpSpLocks/>
          </p:cNvGrpSpPr>
          <p:nvPr/>
        </p:nvGrpSpPr>
        <p:grpSpPr bwMode="auto">
          <a:xfrm>
            <a:off x="2140352" y="3008690"/>
            <a:ext cx="6146800" cy="531813"/>
            <a:chOff x="1166813" y="3378192"/>
            <a:chExt cx="6146800" cy="531812"/>
          </a:xfrm>
        </p:grpSpPr>
        <p:cxnSp>
          <p:nvCxnSpPr>
            <p:cNvPr id="228" name="Straight Connector 227">
              <a:extLst>
                <a:ext uri="{FF2B5EF4-FFF2-40B4-BE49-F238E27FC236}">
                  <a16:creationId xmlns:a16="http://schemas.microsoft.com/office/drawing/2014/main" id="{BC0755A7-CF8F-4D9F-A75E-5AA62F0CD94B}"/>
                </a:ext>
              </a:extLst>
            </p:cNvPr>
            <p:cNvCxnSpPr/>
            <p:nvPr/>
          </p:nvCxnSpPr>
          <p:spPr bwMode="auto">
            <a:xfrm rot="5400000">
              <a:off x="900907" y="3644098"/>
              <a:ext cx="531812" cy="0"/>
            </a:xfrm>
            <a:prstGeom prst="line">
              <a:avLst/>
            </a:prstGeom>
            <a:noFill/>
            <a:ln w="57150" cap="flat" cmpd="sng" algn="ctr">
              <a:solidFill>
                <a:srgbClr val="0070C0"/>
              </a:solidFill>
              <a:prstDash val="solid"/>
            </a:ln>
            <a:effectLst/>
          </p:spPr>
        </p:cxnSp>
        <p:cxnSp>
          <p:nvCxnSpPr>
            <p:cNvPr id="229" name="Straight Connector 228">
              <a:extLst>
                <a:ext uri="{FF2B5EF4-FFF2-40B4-BE49-F238E27FC236}">
                  <a16:creationId xmlns:a16="http://schemas.microsoft.com/office/drawing/2014/main" id="{72EC8A5C-4E92-4502-8E3F-7232CBB840CD}"/>
                </a:ext>
              </a:extLst>
            </p:cNvPr>
            <p:cNvCxnSpPr/>
            <p:nvPr/>
          </p:nvCxnSpPr>
          <p:spPr bwMode="auto">
            <a:xfrm rot="5400000">
              <a:off x="1018382" y="3644098"/>
              <a:ext cx="531812" cy="0"/>
            </a:xfrm>
            <a:prstGeom prst="line">
              <a:avLst/>
            </a:prstGeom>
            <a:noFill/>
            <a:ln w="57150" cap="flat" cmpd="sng" algn="ctr">
              <a:solidFill>
                <a:srgbClr val="0070C0"/>
              </a:solidFill>
              <a:prstDash val="solid"/>
            </a:ln>
            <a:effectLst/>
          </p:spPr>
        </p:cxnSp>
        <p:cxnSp>
          <p:nvCxnSpPr>
            <p:cNvPr id="230" name="Straight Connector 229">
              <a:extLst>
                <a:ext uri="{FF2B5EF4-FFF2-40B4-BE49-F238E27FC236}">
                  <a16:creationId xmlns:a16="http://schemas.microsoft.com/office/drawing/2014/main" id="{89D934E9-CDB2-4EBD-B570-84D9B06517CF}"/>
                </a:ext>
              </a:extLst>
            </p:cNvPr>
            <p:cNvCxnSpPr/>
            <p:nvPr/>
          </p:nvCxnSpPr>
          <p:spPr bwMode="auto">
            <a:xfrm rot="5400000">
              <a:off x="1137444" y="3644098"/>
              <a:ext cx="531812" cy="0"/>
            </a:xfrm>
            <a:prstGeom prst="line">
              <a:avLst/>
            </a:prstGeom>
            <a:noFill/>
            <a:ln w="57150" cap="flat" cmpd="sng" algn="ctr">
              <a:solidFill>
                <a:srgbClr val="0070C0"/>
              </a:solidFill>
              <a:prstDash val="solid"/>
            </a:ln>
            <a:effectLst/>
          </p:spPr>
        </p:cxnSp>
        <p:cxnSp>
          <p:nvCxnSpPr>
            <p:cNvPr id="231" name="Straight Connector 230">
              <a:extLst>
                <a:ext uri="{FF2B5EF4-FFF2-40B4-BE49-F238E27FC236}">
                  <a16:creationId xmlns:a16="http://schemas.microsoft.com/office/drawing/2014/main" id="{62F98444-419B-41D4-B734-57AE54328F1D}"/>
                </a:ext>
              </a:extLst>
            </p:cNvPr>
            <p:cNvCxnSpPr/>
            <p:nvPr/>
          </p:nvCxnSpPr>
          <p:spPr bwMode="auto">
            <a:xfrm rot="5400000">
              <a:off x="1254919" y="3644098"/>
              <a:ext cx="531812" cy="0"/>
            </a:xfrm>
            <a:prstGeom prst="line">
              <a:avLst/>
            </a:prstGeom>
            <a:noFill/>
            <a:ln w="57150" cap="flat" cmpd="sng" algn="ctr">
              <a:solidFill>
                <a:srgbClr val="0070C0"/>
              </a:solidFill>
              <a:prstDash val="solid"/>
            </a:ln>
            <a:effectLst/>
          </p:spPr>
        </p:cxnSp>
        <p:cxnSp>
          <p:nvCxnSpPr>
            <p:cNvPr id="232" name="Straight Connector 231">
              <a:extLst>
                <a:ext uri="{FF2B5EF4-FFF2-40B4-BE49-F238E27FC236}">
                  <a16:creationId xmlns:a16="http://schemas.microsoft.com/office/drawing/2014/main" id="{8B01C2A5-B7D1-48F1-B824-B665BEAAF98F}"/>
                </a:ext>
              </a:extLst>
            </p:cNvPr>
            <p:cNvCxnSpPr/>
            <p:nvPr/>
          </p:nvCxnSpPr>
          <p:spPr bwMode="auto">
            <a:xfrm rot="5400000">
              <a:off x="1373982" y="3644098"/>
              <a:ext cx="531812" cy="0"/>
            </a:xfrm>
            <a:prstGeom prst="line">
              <a:avLst/>
            </a:prstGeom>
            <a:noFill/>
            <a:ln w="57150" cap="flat" cmpd="sng" algn="ctr">
              <a:solidFill>
                <a:srgbClr val="0070C0"/>
              </a:solidFill>
              <a:prstDash val="solid"/>
            </a:ln>
            <a:effectLst/>
          </p:spPr>
        </p:cxnSp>
        <p:cxnSp>
          <p:nvCxnSpPr>
            <p:cNvPr id="233" name="Straight Connector 232">
              <a:extLst>
                <a:ext uri="{FF2B5EF4-FFF2-40B4-BE49-F238E27FC236}">
                  <a16:creationId xmlns:a16="http://schemas.microsoft.com/office/drawing/2014/main" id="{5058E451-0A3B-4FF7-9BE0-5C5DC643BF49}"/>
                </a:ext>
              </a:extLst>
            </p:cNvPr>
            <p:cNvCxnSpPr/>
            <p:nvPr/>
          </p:nvCxnSpPr>
          <p:spPr bwMode="auto">
            <a:xfrm rot="5400000">
              <a:off x="1610519" y="3644098"/>
              <a:ext cx="531812" cy="0"/>
            </a:xfrm>
            <a:prstGeom prst="line">
              <a:avLst/>
            </a:prstGeom>
            <a:noFill/>
            <a:ln w="57150" cap="flat" cmpd="sng" algn="ctr">
              <a:solidFill>
                <a:srgbClr val="0070C0"/>
              </a:solidFill>
              <a:prstDash val="solid"/>
            </a:ln>
            <a:effectLst/>
          </p:spPr>
        </p:cxnSp>
        <p:cxnSp>
          <p:nvCxnSpPr>
            <p:cNvPr id="234" name="Straight Connector 233">
              <a:extLst>
                <a:ext uri="{FF2B5EF4-FFF2-40B4-BE49-F238E27FC236}">
                  <a16:creationId xmlns:a16="http://schemas.microsoft.com/office/drawing/2014/main" id="{8CC33005-8DD1-4DFC-B0EF-C1CA0A031A85}"/>
                </a:ext>
              </a:extLst>
            </p:cNvPr>
            <p:cNvCxnSpPr/>
            <p:nvPr/>
          </p:nvCxnSpPr>
          <p:spPr bwMode="auto">
            <a:xfrm rot="5400000">
              <a:off x="1727994" y="3644098"/>
              <a:ext cx="531812" cy="0"/>
            </a:xfrm>
            <a:prstGeom prst="line">
              <a:avLst/>
            </a:prstGeom>
            <a:noFill/>
            <a:ln w="57150" cap="flat" cmpd="sng" algn="ctr">
              <a:solidFill>
                <a:srgbClr val="0070C0"/>
              </a:solidFill>
              <a:prstDash val="solid"/>
            </a:ln>
            <a:effectLst/>
          </p:spPr>
        </p:cxnSp>
        <p:cxnSp>
          <p:nvCxnSpPr>
            <p:cNvPr id="235" name="Straight Connector 234">
              <a:extLst>
                <a:ext uri="{FF2B5EF4-FFF2-40B4-BE49-F238E27FC236}">
                  <a16:creationId xmlns:a16="http://schemas.microsoft.com/office/drawing/2014/main" id="{8FF7BF3A-72B3-44AB-9C9C-1E3440B181C9}"/>
                </a:ext>
              </a:extLst>
            </p:cNvPr>
            <p:cNvCxnSpPr/>
            <p:nvPr/>
          </p:nvCxnSpPr>
          <p:spPr bwMode="auto">
            <a:xfrm rot="5400000">
              <a:off x="1847057" y="3644098"/>
              <a:ext cx="531812" cy="0"/>
            </a:xfrm>
            <a:prstGeom prst="line">
              <a:avLst/>
            </a:prstGeom>
            <a:noFill/>
            <a:ln w="57150" cap="flat" cmpd="sng" algn="ctr">
              <a:solidFill>
                <a:srgbClr val="0070C0"/>
              </a:solidFill>
              <a:prstDash val="solid"/>
            </a:ln>
            <a:effectLst/>
          </p:spPr>
        </p:cxnSp>
        <p:cxnSp>
          <p:nvCxnSpPr>
            <p:cNvPr id="236" name="Straight Connector 235">
              <a:extLst>
                <a:ext uri="{FF2B5EF4-FFF2-40B4-BE49-F238E27FC236}">
                  <a16:creationId xmlns:a16="http://schemas.microsoft.com/office/drawing/2014/main" id="{B146F721-FE3F-4793-811B-5810CA65424E}"/>
                </a:ext>
              </a:extLst>
            </p:cNvPr>
            <p:cNvCxnSpPr/>
            <p:nvPr/>
          </p:nvCxnSpPr>
          <p:spPr bwMode="auto">
            <a:xfrm rot="5400000">
              <a:off x="1964532" y="3644098"/>
              <a:ext cx="531812" cy="0"/>
            </a:xfrm>
            <a:prstGeom prst="line">
              <a:avLst/>
            </a:prstGeom>
            <a:noFill/>
            <a:ln w="57150" cap="flat" cmpd="sng" algn="ctr">
              <a:solidFill>
                <a:srgbClr val="0070C0"/>
              </a:solidFill>
              <a:prstDash val="solid"/>
            </a:ln>
            <a:effectLst/>
          </p:spPr>
        </p:cxnSp>
        <p:cxnSp>
          <p:nvCxnSpPr>
            <p:cNvPr id="237" name="Straight Connector 236">
              <a:extLst>
                <a:ext uri="{FF2B5EF4-FFF2-40B4-BE49-F238E27FC236}">
                  <a16:creationId xmlns:a16="http://schemas.microsoft.com/office/drawing/2014/main" id="{6BA2C2AA-93A7-4F9C-8DBC-18571F03AB60}"/>
                </a:ext>
              </a:extLst>
            </p:cNvPr>
            <p:cNvCxnSpPr/>
            <p:nvPr/>
          </p:nvCxnSpPr>
          <p:spPr bwMode="auto">
            <a:xfrm rot="5400000">
              <a:off x="2083594" y="3644098"/>
              <a:ext cx="531812" cy="0"/>
            </a:xfrm>
            <a:prstGeom prst="line">
              <a:avLst/>
            </a:prstGeom>
            <a:noFill/>
            <a:ln w="57150" cap="flat" cmpd="sng" algn="ctr">
              <a:solidFill>
                <a:srgbClr val="0070C0"/>
              </a:solidFill>
              <a:prstDash val="solid"/>
            </a:ln>
            <a:effectLst/>
          </p:spPr>
        </p:cxnSp>
        <p:cxnSp>
          <p:nvCxnSpPr>
            <p:cNvPr id="238" name="Straight Connector 237">
              <a:extLst>
                <a:ext uri="{FF2B5EF4-FFF2-40B4-BE49-F238E27FC236}">
                  <a16:creationId xmlns:a16="http://schemas.microsoft.com/office/drawing/2014/main" id="{A19A33DB-9210-4A5D-A896-0873D9465688}"/>
                </a:ext>
              </a:extLst>
            </p:cNvPr>
            <p:cNvCxnSpPr/>
            <p:nvPr/>
          </p:nvCxnSpPr>
          <p:spPr bwMode="auto">
            <a:xfrm rot="5400000">
              <a:off x="2201069" y="3644098"/>
              <a:ext cx="531812" cy="0"/>
            </a:xfrm>
            <a:prstGeom prst="line">
              <a:avLst/>
            </a:prstGeom>
            <a:noFill/>
            <a:ln w="57150" cap="flat" cmpd="sng" algn="ctr">
              <a:solidFill>
                <a:srgbClr val="0070C0"/>
              </a:solidFill>
              <a:prstDash val="solid"/>
            </a:ln>
            <a:effectLst/>
          </p:spPr>
        </p:cxnSp>
        <p:cxnSp>
          <p:nvCxnSpPr>
            <p:cNvPr id="239" name="Straight Connector 238">
              <a:extLst>
                <a:ext uri="{FF2B5EF4-FFF2-40B4-BE49-F238E27FC236}">
                  <a16:creationId xmlns:a16="http://schemas.microsoft.com/office/drawing/2014/main" id="{6DEA3483-34EE-4A10-A962-D5C41094711E}"/>
                </a:ext>
              </a:extLst>
            </p:cNvPr>
            <p:cNvCxnSpPr/>
            <p:nvPr/>
          </p:nvCxnSpPr>
          <p:spPr bwMode="auto">
            <a:xfrm rot="5400000">
              <a:off x="2320132" y="3644098"/>
              <a:ext cx="531812" cy="0"/>
            </a:xfrm>
            <a:prstGeom prst="line">
              <a:avLst/>
            </a:prstGeom>
            <a:noFill/>
            <a:ln w="57150" cap="flat" cmpd="sng" algn="ctr">
              <a:solidFill>
                <a:srgbClr val="0070C0"/>
              </a:solidFill>
              <a:prstDash val="solid"/>
            </a:ln>
            <a:effectLst/>
          </p:spPr>
        </p:cxnSp>
        <p:cxnSp>
          <p:nvCxnSpPr>
            <p:cNvPr id="240" name="Straight Connector 239">
              <a:extLst>
                <a:ext uri="{FF2B5EF4-FFF2-40B4-BE49-F238E27FC236}">
                  <a16:creationId xmlns:a16="http://schemas.microsoft.com/office/drawing/2014/main" id="{1E8A87A9-C753-4577-BF9F-DC2CE63A4BD5}"/>
                </a:ext>
              </a:extLst>
            </p:cNvPr>
            <p:cNvCxnSpPr/>
            <p:nvPr/>
          </p:nvCxnSpPr>
          <p:spPr bwMode="auto">
            <a:xfrm rot="5400000">
              <a:off x="2437607" y="3644098"/>
              <a:ext cx="531812" cy="0"/>
            </a:xfrm>
            <a:prstGeom prst="line">
              <a:avLst/>
            </a:prstGeom>
            <a:noFill/>
            <a:ln w="57150" cap="flat" cmpd="sng" algn="ctr">
              <a:solidFill>
                <a:srgbClr val="0070C0"/>
              </a:solidFill>
              <a:prstDash val="solid"/>
            </a:ln>
            <a:effectLst/>
          </p:spPr>
        </p:cxnSp>
        <p:cxnSp>
          <p:nvCxnSpPr>
            <p:cNvPr id="241" name="Straight Connector 240">
              <a:extLst>
                <a:ext uri="{FF2B5EF4-FFF2-40B4-BE49-F238E27FC236}">
                  <a16:creationId xmlns:a16="http://schemas.microsoft.com/office/drawing/2014/main" id="{E677C6F3-FE08-4DAB-B6F1-E3578BF56F8B}"/>
                </a:ext>
              </a:extLst>
            </p:cNvPr>
            <p:cNvCxnSpPr/>
            <p:nvPr/>
          </p:nvCxnSpPr>
          <p:spPr bwMode="auto">
            <a:xfrm rot="5400000">
              <a:off x="2555082" y="3644098"/>
              <a:ext cx="531812" cy="0"/>
            </a:xfrm>
            <a:prstGeom prst="line">
              <a:avLst/>
            </a:prstGeom>
            <a:noFill/>
            <a:ln w="57150" cap="flat" cmpd="sng" algn="ctr">
              <a:solidFill>
                <a:srgbClr val="0070C0"/>
              </a:solidFill>
              <a:prstDash val="solid"/>
            </a:ln>
            <a:effectLst/>
          </p:spPr>
        </p:cxnSp>
        <p:cxnSp>
          <p:nvCxnSpPr>
            <p:cNvPr id="242" name="Straight Connector 241">
              <a:extLst>
                <a:ext uri="{FF2B5EF4-FFF2-40B4-BE49-F238E27FC236}">
                  <a16:creationId xmlns:a16="http://schemas.microsoft.com/office/drawing/2014/main" id="{D059AF63-65AA-4BD8-A660-91E0BE386F52}"/>
                </a:ext>
              </a:extLst>
            </p:cNvPr>
            <p:cNvCxnSpPr/>
            <p:nvPr/>
          </p:nvCxnSpPr>
          <p:spPr bwMode="auto">
            <a:xfrm rot="5400000">
              <a:off x="2674144" y="3644098"/>
              <a:ext cx="531812" cy="0"/>
            </a:xfrm>
            <a:prstGeom prst="line">
              <a:avLst/>
            </a:prstGeom>
            <a:noFill/>
            <a:ln w="57150" cap="flat" cmpd="sng" algn="ctr">
              <a:solidFill>
                <a:srgbClr val="0070C0"/>
              </a:solidFill>
              <a:prstDash val="solid"/>
            </a:ln>
            <a:effectLst/>
          </p:spPr>
        </p:cxnSp>
        <p:cxnSp>
          <p:nvCxnSpPr>
            <p:cNvPr id="243" name="Straight Connector 242">
              <a:extLst>
                <a:ext uri="{FF2B5EF4-FFF2-40B4-BE49-F238E27FC236}">
                  <a16:creationId xmlns:a16="http://schemas.microsoft.com/office/drawing/2014/main" id="{2B8369E1-F200-4979-9F6B-3FFE83432813}"/>
                </a:ext>
              </a:extLst>
            </p:cNvPr>
            <p:cNvCxnSpPr/>
            <p:nvPr/>
          </p:nvCxnSpPr>
          <p:spPr bwMode="auto">
            <a:xfrm rot="5400000">
              <a:off x="2791619" y="3644098"/>
              <a:ext cx="531812" cy="0"/>
            </a:xfrm>
            <a:prstGeom prst="line">
              <a:avLst/>
            </a:prstGeom>
            <a:noFill/>
            <a:ln w="57150" cap="flat" cmpd="sng" algn="ctr">
              <a:solidFill>
                <a:srgbClr val="0070C0"/>
              </a:solidFill>
              <a:prstDash val="solid"/>
            </a:ln>
            <a:effectLst/>
          </p:spPr>
        </p:cxnSp>
        <p:cxnSp>
          <p:nvCxnSpPr>
            <p:cNvPr id="244" name="Straight Connector 243">
              <a:extLst>
                <a:ext uri="{FF2B5EF4-FFF2-40B4-BE49-F238E27FC236}">
                  <a16:creationId xmlns:a16="http://schemas.microsoft.com/office/drawing/2014/main" id="{82B17CA4-C57B-4B30-9324-4B26033E526A}"/>
                </a:ext>
              </a:extLst>
            </p:cNvPr>
            <p:cNvCxnSpPr/>
            <p:nvPr/>
          </p:nvCxnSpPr>
          <p:spPr bwMode="auto">
            <a:xfrm rot="5400000">
              <a:off x="2910682" y="3644098"/>
              <a:ext cx="531812" cy="0"/>
            </a:xfrm>
            <a:prstGeom prst="line">
              <a:avLst/>
            </a:prstGeom>
            <a:noFill/>
            <a:ln w="57150" cap="flat" cmpd="sng" algn="ctr">
              <a:solidFill>
                <a:srgbClr val="0070C0"/>
              </a:solidFill>
              <a:prstDash val="solid"/>
            </a:ln>
            <a:effectLst/>
          </p:spPr>
        </p:cxnSp>
        <p:cxnSp>
          <p:nvCxnSpPr>
            <p:cNvPr id="245" name="Straight Connector 244">
              <a:extLst>
                <a:ext uri="{FF2B5EF4-FFF2-40B4-BE49-F238E27FC236}">
                  <a16:creationId xmlns:a16="http://schemas.microsoft.com/office/drawing/2014/main" id="{ED5A250D-E0CA-4180-9647-B33E9DDA8BE4}"/>
                </a:ext>
              </a:extLst>
            </p:cNvPr>
            <p:cNvCxnSpPr/>
            <p:nvPr/>
          </p:nvCxnSpPr>
          <p:spPr bwMode="auto">
            <a:xfrm rot="5400000">
              <a:off x="3028157" y="3644098"/>
              <a:ext cx="531812" cy="0"/>
            </a:xfrm>
            <a:prstGeom prst="line">
              <a:avLst/>
            </a:prstGeom>
            <a:noFill/>
            <a:ln w="57150" cap="flat" cmpd="sng" algn="ctr">
              <a:solidFill>
                <a:srgbClr val="0070C0"/>
              </a:solidFill>
              <a:prstDash val="solid"/>
            </a:ln>
            <a:effectLst/>
          </p:spPr>
        </p:cxnSp>
        <p:cxnSp>
          <p:nvCxnSpPr>
            <p:cNvPr id="246" name="Straight Connector 245">
              <a:extLst>
                <a:ext uri="{FF2B5EF4-FFF2-40B4-BE49-F238E27FC236}">
                  <a16:creationId xmlns:a16="http://schemas.microsoft.com/office/drawing/2014/main" id="{BFB07B3D-B506-488C-9C92-9D89B1B8B5B8}"/>
                </a:ext>
              </a:extLst>
            </p:cNvPr>
            <p:cNvCxnSpPr/>
            <p:nvPr/>
          </p:nvCxnSpPr>
          <p:spPr bwMode="auto">
            <a:xfrm rot="5400000">
              <a:off x="3264694" y="3644098"/>
              <a:ext cx="531812" cy="0"/>
            </a:xfrm>
            <a:prstGeom prst="line">
              <a:avLst/>
            </a:prstGeom>
            <a:noFill/>
            <a:ln w="57150" cap="flat" cmpd="sng" algn="ctr">
              <a:solidFill>
                <a:srgbClr val="0070C0"/>
              </a:solidFill>
              <a:prstDash val="solid"/>
            </a:ln>
            <a:effectLst/>
          </p:spPr>
        </p:cxnSp>
        <p:cxnSp>
          <p:nvCxnSpPr>
            <p:cNvPr id="247" name="Straight Connector 246">
              <a:extLst>
                <a:ext uri="{FF2B5EF4-FFF2-40B4-BE49-F238E27FC236}">
                  <a16:creationId xmlns:a16="http://schemas.microsoft.com/office/drawing/2014/main" id="{636836AB-D89F-4472-BDD8-FB16498C4DBD}"/>
                </a:ext>
              </a:extLst>
            </p:cNvPr>
            <p:cNvCxnSpPr/>
            <p:nvPr/>
          </p:nvCxnSpPr>
          <p:spPr bwMode="auto">
            <a:xfrm rot="5400000">
              <a:off x="3383757" y="3644098"/>
              <a:ext cx="531812" cy="0"/>
            </a:xfrm>
            <a:prstGeom prst="line">
              <a:avLst/>
            </a:prstGeom>
            <a:noFill/>
            <a:ln w="57150" cap="flat" cmpd="sng" algn="ctr">
              <a:solidFill>
                <a:srgbClr val="0070C0"/>
              </a:solidFill>
              <a:prstDash val="solid"/>
            </a:ln>
            <a:effectLst/>
          </p:spPr>
        </p:cxnSp>
        <p:cxnSp>
          <p:nvCxnSpPr>
            <p:cNvPr id="248" name="Straight Connector 247">
              <a:extLst>
                <a:ext uri="{FF2B5EF4-FFF2-40B4-BE49-F238E27FC236}">
                  <a16:creationId xmlns:a16="http://schemas.microsoft.com/office/drawing/2014/main" id="{449963C3-CFB4-47DF-8280-45E4C761B885}"/>
                </a:ext>
              </a:extLst>
            </p:cNvPr>
            <p:cNvCxnSpPr/>
            <p:nvPr/>
          </p:nvCxnSpPr>
          <p:spPr bwMode="auto">
            <a:xfrm rot="5400000">
              <a:off x="3501232" y="3644098"/>
              <a:ext cx="531812" cy="0"/>
            </a:xfrm>
            <a:prstGeom prst="line">
              <a:avLst/>
            </a:prstGeom>
            <a:noFill/>
            <a:ln w="57150" cap="flat" cmpd="sng" algn="ctr">
              <a:solidFill>
                <a:srgbClr val="0070C0"/>
              </a:solidFill>
              <a:prstDash val="solid"/>
            </a:ln>
            <a:effectLst/>
          </p:spPr>
        </p:cxnSp>
        <p:cxnSp>
          <p:nvCxnSpPr>
            <p:cNvPr id="249" name="Straight Connector 248">
              <a:extLst>
                <a:ext uri="{FF2B5EF4-FFF2-40B4-BE49-F238E27FC236}">
                  <a16:creationId xmlns:a16="http://schemas.microsoft.com/office/drawing/2014/main" id="{A93CE3B8-AA12-409D-8A65-129856C7BF3F}"/>
                </a:ext>
              </a:extLst>
            </p:cNvPr>
            <p:cNvCxnSpPr/>
            <p:nvPr/>
          </p:nvCxnSpPr>
          <p:spPr bwMode="auto">
            <a:xfrm rot="5400000">
              <a:off x="3620294" y="3644098"/>
              <a:ext cx="531812" cy="0"/>
            </a:xfrm>
            <a:prstGeom prst="line">
              <a:avLst/>
            </a:prstGeom>
            <a:noFill/>
            <a:ln w="57150" cap="flat" cmpd="sng" algn="ctr">
              <a:solidFill>
                <a:srgbClr val="0070C0"/>
              </a:solidFill>
              <a:prstDash val="solid"/>
            </a:ln>
            <a:effectLst/>
          </p:spPr>
        </p:cxnSp>
        <p:cxnSp>
          <p:nvCxnSpPr>
            <p:cNvPr id="250" name="Straight Connector 249">
              <a:extLst>
                <a:ext uri="{FF2B5EF4-FFF2-40B4-BE49-F238E27FC236}">
                  <a16:creationId xmlns:a16="http://schemas.microsoft.com/office/drawing/2014/main" id="{9FE29343-9748-404A-9B6A-C3E87137BF36}"/>
                </a:ext>
              </a:extLst>
            </p:cNvPr>
            <p:cNvCxnSpPr/>
            <p:nvPr/>
          </p:nvCxnSpPr>
          <p:spPr bwMode="auto">
            <a:xfrm rot="5400000">
              <a:off x="3737769" y="3644098"/>
              <a:ext cx="531812" cy="0"/>
            </a:xfrm>
            <a:prstGeom prst="line">
              <a:avLst/>
            </a:prstGeom>
            <a:noFill/>
            <a:ln w="57150" cap="flat" cmpd="sng" algn="ctr">
              <a:solidFill>
                <a:srgbClr val="0070C0"/>
              </a:solidFill>
              <a:prstDash val="solid"/>
            </a:ln>
            <a:effectLst/>
          </p:spPr>
        </p:cxnSp>
        <p:cxnSp>
          <p:nvCxnSpPr>
            <p:cNvPr id="251" name="Straight Connector 250">
              <a:extLst>
                <a:ext uri="{FF2B5EF4-FFF2-40B4-BE49-F238E27FC236}">
                  <a16:creationId xmlns:a16="http://schemas.microsoft.com/office/drawing/2014/main" id="{92C515C3-5741-48FE-912B-0391C5410113}"/>
                </a:ext>
              </a:extLst>
            </p:cNvPr>
            <p:cNvCxnSpPr/>
            <p:nvPr/>
          </p:nvCxnSpPr>
          <p:spPr bwMode="auto">
            <a:xfrm rot="5400000">
              <a:off x="3856832" y="3644098"/>
              <a:ext cx="531812" cy="0"/>
            </a:xfrm>
            <a:prstGeom prst="line">
              <a:avLst/>
            </a:prstGeom>
            <a:noFill/>
            <a:ln w="57150" cap="flat" cmpd="sng" algn="ctr">
              <a:solidFill>
                <a:srgbClr val="0070C0"/>
              </a:solidFill>
              <a:prstDash val="solid"/>
            </a:ln>
            <a:effectLst/>
          </p:spPr>
        </p:cxnSp>
        <p:cxnSp>
          <p:nvCxnSpPr>
            <p:cNvPr id="252" name="Straight Connector 251">
              <a:extLst>
                <a:ext uri="{FF2B5EF4-FFF2-40B4-BE49-F238E27FC236}">
                  <a16:creationId xmlns:a16="http://schemas.microsoft.com/office/drawing/2014/main" id="{F858C65C-3E8D-415A-9705-DAEA68CF9ECD}"/>
                </a:ext>
              </a:extLst>
            </p:cNvPr>
            <p:cNvCxnSpPr/>
            <p:nvPr/>
          </p:nvCxnSpPr>
          <p:spPr bwMode="auto">
            <a:xfrm rot="5400000">
              <a:off x="4091782" y="3644098"/>
              <a:ext cx="531812" cy="0"/>
            </a:xfrm>
            <a:prstGeom prst="line">
              <a:avLst/>
            </a:prstGeom>
            <a:noFill/>
            <a:ln w="57150" cap="flat" cmpd="sng" algn="ctr">
              <a:solidFill>
                <a:srgbClr val="0070C0"/>
              </a:solidFill>
              <a:prstDash val="solid"/>
            </a:ln>
            <a:effectLst/>
          </p:spPr>
        </p:cxnSp>
        <p:cxnSp>
          <p:nvCxnSpPr>
            <p:cNvPr id="253" name="Straight Connector 252">
              <a:extLst>
                <a:ext uri="{FF2B5EF4-FFF2-40B4-BE49-F238E27FC236}">
                  <a16:creationId xmlns:a16="http://schemas.microsoft.com/office/drawing/2014/main" id="{F5D69215-9F09-4B13-8085-8B58137015F3}"/>
                </a:ext>
              </a:extLst>
            </p:cNvPr>
            <p:cNvCxnSpPr/>
            <p:nvPr/>
          </p:nvCxnSpPr>
          <p:spPr bwMode="auto">
            <a:xfrm rot="5400000">
              <a:off x="4210844" y="3644098"/>
              <a:ext cx="531812" cy="0"/>
            </a:xfrm>
            <a:prstGeom prst="line">
              <a:avLst/>
            </a:prstGeom>
            <a:noFill/>
            <a:ln w="57150" cap="flat" cmpd="sng" algn="ctr">
              <a:solidFill>
                <a:srgbClr val="0070C0"/>
              </a:solidFill>
              <a:prstDash val="solid"/>
            </a:ln>
            <a:effectLst/>
          </p:spPr>
        </p:cxnSp>
        <p:cxnSp>
          <p:nvCxnSpPr>
            <p:cNvPr id="254" name="Straight Connector 253">
              <a:extLst>
                <a:ext uri="{FF2B5EF4-FFF2-40B4-BE49-F238E27FC236}">
                  <a16:creationId xmlns:a16="http://schemas.microsoft.com/office/drawing/2014/main" id="{E38CA0C3-281C-4895-923C-9D159A742D20}"/>
                </a:ext>
              </a:extLst>
            </p:cNvPr>
            <p:cNvCxnSpPr/>
            <p:nvPr/>
          </p:nvCxnSpPr>
          <p:spPr bwMode="auto">
            <a:xfrm rot="5400000">
              <a:off x="4328319" y="3644098"/>
              <a:ext cx="531812" cy="0"/>
            </a:xfrm>
            <a:prstGeom prst="line">
              <a:avLst/>
            </a:prstGeom>
            <a:noFill/>
            <a:ln w="57150" cap="flat" cmpd="sng" algn="ctr">
              <a:solidFill>
                <a:srgbClr val="0070C0"/>
              </a:solidFill>
              <a:prstDash val="solid"/>
            </a:ln>
            <a:effectLst/>
          </p:spPr>
        </p:cxnSp>
        <p:cxnSp>
          <p:nvCxnSpPr>
            <p:cNvPr id="255" name="Straight Connector 254">
              <a:extLst>
                <a:ext uri="{FF2B5EF4-FFF2-40B4-BE49-F238E27FC236}">
                  <a16:creationId xmlns:a16="http://schemas.microsoft.com/office/drawing/2014/main" id="{A75A2483-2728-409B-8FAE-6EA61C86AB19}"/>
                </a:ext>
              </a:extLst>
            </p:cNvPr>
            <p:cNvCxnSpPr/>
            <p:nvPr/>
          </p:nvCxnSpPr>
          <p:spPr bwMode="auto">
            <a:xfrm rot="5400000">
              <a:off x="4447382" y="3644098"/>
              <a:ext cx="531812" cy="0"/>
            </a:xfrm>
            <a:prstGeom prst="line">
              <a:avLst/>
            </a:prstGeom>
            <a:noFill/>
            <a:ln w="57150" cap="flat" cmpd="sng" algn="ctr">
              <a:solidFill>
                <a:srgbClr val="0070C0"/>
              </a:solidFill>
              <a:prstDash val="solid"/>
            </a:ln>
            <a:effectLst/>
          </p:spPr>
        </p:cxnSp>
        <p:cxnSp>
          <p:nvCxnSpPr>
            <p:cNvPr id="256" name="Straight Connector 255">
              <a:extLst>
                <a:ext uri="{FF2B5EF4-FFF2-40B4-BE49-F238E27FC236}">
                  <a16:creationId xmlns:a16="http://schemas.microsoft.com/office/drawing/2014/main" id="{6853E0DD-C775-47F3-B04C-74C57DBA67DC}"/>
                </a:ext>
              </a:extLst>
            </p:cNvPr>
            <p:cNvCxnSpPr/>
            <p:nvPr/>
          </p:nvCxnSpPr>
          <p:spPr bwMode="auto">
            <a:xfrm rot="5400000">
              <a:off x="4564857" y="3644098"/>
              <a:ext cx="531812" cy="0"/>
            </a:xfrm>
            <a:prstGeom prst="line">
              <a:avLst/>
            </a:prstGeom>
            <a:noFill/>
            <a:ln w="57150" cap="flat" cmpd="sng" algn="ctr">
              <a:solidFill>
                <a:srgbClr val="0070C0"/>
              </a:solidFill>
              <a:prstDash val="solid"/>
            </a:ln>
            <a:effectLst/>
          </p:spPr>
        </p:cxnSp>
        <p:cxnSp>
          <p:nvCxnSpPr>
            <p:cNvPr id="257" name="Straight Connector 256">
              <a:extLst>
                <a:ext uri="{FF2B5EF4-FFF2-40B4-BE49-F238E27FC236}">
                  <a16:creationId xmlns:a16="http://schemas.microsoft.com/office/drawing/2014/main" id="{2ADAD2C8-99E3-4F22-B0DC-A583D7FB0020}"/>
                </a:ext>
              </a:extLst>
            </p:cNvPr>
            <p:cNvCxnSpPr/>
            <p:nvPr/>
          </p:nvCxnSpPr>
          <p:spPr bwMode="auto">
            <a:xfrm rot="5400000">
              <a:off x="4683919" y="3644098"/>
              <a:ext cx="531812" cy="0"/>
            </a:xfrm>
            <a:prstGeom prst="line">
              <a:avLst/>
            </a:prstGeom>
            <a:noFill/>
            <a:ln w="57150" cap="flat" cmpd="sng" algn="ctr">
              <a:solidFill>
                <a:srgbClr val="0070C0"/>
              </a:solidFill>
              <a:prstDash val="solid"/>
            </a:ln>
            <a:effectLst/>
          </p:spPr>
        </p:cxnSp>
        <p:cxnSp>
          <p:nvCxnSpPr>
            <p:cNvPr id="258" name="Straight Connector 257">
              <a:extLst>
                <a:ext uri="{FF2B5EF4-FFF2-40B4-BE49-F238E27FC236}">
                  <a16:creationId xmlns:a16="http://schemas.microsoft.com/office/drawing/2014/main" id="{EC375028-5CCC-4E52-BF34-44906B64F7D7}"/>
                </a:ext>
              </a:extLst>
            </p:cNvPr>
            <p:cNvCxnSpPr/>
            <p:nvPr/>
          </p:nvCxnSpPr>
          <p:spPr bwMode="auto">
            <a:xfrm rot="5400000">
              <a:off x="4920457" y="3644098"/>
              <a:ext cx="531812" cy="0"/>
            </a:xfrm>
            <a:prstGeom prst="line">
              <a:avLst/>
            </a:prstGeom>
            <a:noFill/>
            <a:ln w="57150" cap="flat" cmpd="sng" algn="ctr">
              <a:solidFill>
                <a:srgbClr val="0070C0"/>
              </a:solidFill>
              <a:prstDash val="solid"/>
            </a:ln>
            <a:effectLst/>
          </p:spPr>
        </p:cxnSp>
        <p:cxnSp>
          <p:nvCxnSpPr>
            <p:cNvPr id="259" name="Straight Connector 258">
              <a:extLst>
                <a:ext uri="{FF2B5EF4-FFF2-40B4-BE49-F238E27FC236}">
                  <a16:creationId xmlns:a16="http://schemas.microsoft.com/office/drawing/2014/main" id="{A42D5BC1-37CB-4F29-BC09-7A646508BEA8}"/>
                </a:ext>
              </a:extLst>
            </p:cNvPr>
            <p:cNvCxnSpPr/>
            <p:nvPr/>
          </p:nvCxnSpPr>
          <p:spPr bwMode="auto">
            <a:xfrm rot="5400000">
              <a:off x="5037932" y="3644098"/>
              <a:ext cx="531812" cy="0"/>
            </a:xfrm>
            <a:prstGeom prst="line">
              <a:avLst/>
            </a:prstGeom>
            <a:noFill/>
            <a:ln w="57150" cap="flat" cmpd="sng" algn="ctr">
              <a:solidFill>
                <a:srgbClr val="0070C0"/>
              </a:solidFill>
              <a:prstDash val="solid"/>
            </a:ln>
            <a:effectLst/>
          </p:spPr>
        </p:cxnSp>
        <p:cxnSp>
          <p:nvCxnSpPr>
            <p:cNvPr id="260" name="Straight Connector 259">
              <a:extLst>
                <a:ext uri="{FF2B5EF4-FFF2-40B4-BE49-F238E27FC236}">
                  <a16:creationId xmlns:a16="http://schemas.microsoft.com/office/drawing/2014/main" id="{C1164037-28F7-4F23-9C77-9B60F554C5FC}"/>
                </a:ext>
              </a:extLst>
            </p:cNvPr>
            <p:cNvCxnSpPr/>
            <p:nvPr/>
          </p:nvCxnSpPr>
          <p:spPr bwMode="auto">
            <a:xfrm rot="5400000">
              <a:off x="5156994" y="3644098"/>
              <a:ext cx="531812" cy="0"/>
            </a:xfrm>
            <a:prstGeom prst="line">
              <a:avLst/>
            </a:prstGeom>
            <a:noFill/>
            <a:ln w="57150" cap="flat" cmpd="sng" algn="ctr">
              <a:solidFill>
                <a:srgbClr val="0070C0"/>
              </a:solidFill>
              <a:prstDash val="solid"/>
            </a:ln>
            <a:effectLst/>
          </p:spPr>
        </p:cxnSp>
        <p:cxnSp>
          <p:nvCxnSpPr>
            <p:cNvPr id="261" name="Straight Connector 260">
              <a:extLst>
                <a:ext uri="{FF2B5EF4-FFF2-40B4-BE49-F238E27FC236}">
                  <a16:creationId xmlns:a16="http://schemas.microsoft.com/office/drawing/2014/main" id="{40F04A66-CB41-419A-9E7A-E1DE3180FC12}"/>
                </a:ext>
              </a:extLst>
            </p:cNvPr>
            <p:cNvCxnSpPr/>
            <p:nvPr/>
          </p:nvCxnSpPr>
          <p:spPr bwMode="auto">
            <a:xfrm rot="5400000">
              <a:off x="5274469" y="3644098"/>
              <a:ext cx="531812" cy="0"/>
            </a:xfrm>
            <a:prstGeom prst="line">
              <a:avLst/>
            </a:prstGeom>
            <a:noFill/>
            <a:ln w="57150" cap="flat" cmpd="sng" algn="ctr">
              <a:solidFill>
                <a:srgbClr val="0070C0"/>
              </a:solidFill>
              <a:prstDash val="solid"/>
            </a:ln>
            <a:effectLst/>
          </p:spPr>
        </p:cxnSp>
        <p:cxnSp>
          <p:nvCxnSpPr>
            <p:cNvPr id="262" name="Straight Connector 261">
              <a:extLst>
                <a:ext uri="{FF2B5EF4-FFF2-40B4-BE49-F238E27FC236}">
                  <a16:creationId xmlns:a16="http://schemas.microsoft.com/office/drawing/2014/main" id="{87A3EFEE-B1CF-461F-9A48-D6F40BA06BA5}"/>
                </a:ext>
              </a:extLst>
            </p:cNvPr>
            <p:cNvCxnSpPr/>
            <p:nvPr/>
          </p:nvCxnSpPr>
          <p:spPr bwMode="auto">
            <a:xfrm rot="5400000">
              <a:off x="5393532" y="3644098"/>
              <a:ext cx="531812" cy="0"/>
            </a:xfrm>
            <a:prstGeom prst="line">
              <a:avLst/>
            </a:prstGeom>
            <a:noFill/>
            <a:ln w="57150" cap="flat" cmpd="sng" algn="ctr">
              <a:solidFill>
                <a:srgbClr val="0070C0"/>
              </a:solidFill>
              <a:prstDash val="solid"/>
            </a:ln>
            <a:effectLst/>
          </p:spPr>
        </p:cxnSp>
        <p:cxnSp>
          <p:nvCxnSpPr>
            <p:cNvPr id="263" name="Straight Connector 262">
              <a:extLst>
                <a:ext uri="{FF2B5EF4-FFF2-40B4-BE49-F238E27FC236}">
                  <a16:creationId xmlns:a16="http://schemas.microsoft.com/office/drawing/2014/main" id="{3A451ED6-54DC-4030-AD7E-641FB275FE61}"/>
                </a:ext>
              </a:extLst>
            </p:cNvPr>
            <p:cNvCxnSpPr/>
            <p:nvPr/>
          </p:nvCxnSpPr>
          <p:spPr bwMode="auto">
            <a:xfrm rot="5400000">
              <a:off x="5511007" y="3644098"/>
              <a:ext cx="531812" cy="0"/>
            </a:xfrm>
            <a:prstGeom prst="line">
              <a:avLst/>
            </a:prstGeom>
            <a:noFill/>
            <a:ln w="57150" cap="flat" cmpd="sng" algn="ctr">
              <a:solidFill>
                <a:srgbClr val="0070C0"/>
              </a:solidFill>
              <a:prstDash val="solid"/>
            </a:ln>
            <a:effectLst/>
          </p:spPr>
        </p:cxnSp>
        <p:cxnSp>
          <p:nvCxnSpPr>
            <p:cNvPr id="264" name="Straight Connector 263">
              <a:extLst>
                <a:ext uri="{FF2B5EF4-FFF2-40B4-BE49-F238E27FC236}">
                  <a16:creationId xmlns:a16="http://schemas.microsoft.com/office/drawing/2014/main" id="{49817E46-777B-4407-A991-146E6A4B0105}"/>
                </a:ext>
              </a:extLst>
            </p:cNvPr>
            <p:cNvCxnSpPr/>
            <p:nvPr/>
          </p:nvCxnSpPr>
          <p:spPr bwMode="auto">
            <a:xfrm rot="5400000">
              <a:off x="5628482" y="3644098"/>
              <a:ext cx="531812" cy="0"/>
            </a:xfrm>
            <a:prstGeom prst="line">
              <a:avLst/>
            </a:prstGeom>
            <a:noFill/>
            <a:ln w="57150" cap="flat" cmpd="sng" algn="ctr">
              <a:solidFill>
                <a:srgbClr val="0070C0"/>
              </a:solidFill>
              <a:prstDash val="solid"/>
            </a:ln>
            <a:effectLst/>
          </p:spPr>
        </p:cxnSp>
        <p:cxnSp>
          <p:nvCxnSpPr>
            <p:cNvPr id="265" name="Straight Connector 264">
              <a:extLst>
                <a:ext uri="{FF2B5EF4-FFF2-40B4-BE49-F238E27FC236}">
                  <a16:creationId xmlns:a16="http://schemas.microsoft.com/office/drawing/2014/main" id="{04216630-263D-4DC9-8F10-3F3085CD93F3}"/>
                </a:ext>
              </a:extLst>
            </p:cNvPr>
            <p:cNvCxnSpPr/>
            <p:nvPr/>
          </p:nvCxnSpPr>
          <p:spPr bwMode="auto">
            <a:xfrm rot="5400000">
              <a:off x="5747544" y="3644098"/>
              <a:ext cx="531812" cy="0"/>
            </a:xfrm>
            <a:prstGeom prst="line">
              <a:avLst/>
            </a:prstGeom>
            <a:noFill/>
            <a:ln w="57150" cap="flat" cmpd="sng" algn="ctr">
              <a:solidFill>
                <a:srgbClr val="0070C0"/>
              </a:solidFill>
              <a:prstDash val="solid"/>
            </a:ln>
            <a:effectLst/>
          </p:spPr>
        </p:cxnSp>
        <p:cxnSp>
          <p:nvCxnSpPr>
            <p:cNvPr id="266" name="Straight Connector 265">
              <a:extLst>
                <a:ext uri="{FF2B5EF4-FFF2-40B4-BE49-F238E27FC236}">
                  <a16:creationId xmlns:a16="http://schemas.microsoft.com/office/drawing/2014/main" id="{6A5EE11C-FF56-4385-A2E7-84CFA36442F3}"/>
                </a:ext>
              </a:extLst>
            </p:cNvPr>
            <p:cNvCxnSpPr/>
            <p:nvPr/>
          </p:nvCxnSpPr>
          <p:spPr bwMode="auto">
            <a:xfrm rot="5400000">
              <a:off x="5865019" y="3644098"/>
              <a:ext cx="531812" cy="0"/>
            </a:xfrm>
            <a:prstGeom prst="line">
              <a:avLst/>
            </a:prstGeom>
            <a:noFill/>
            <a:ln w="57150" cap="flat" cmpd="sng" algn="ctr">
              <a:solidFill>
                <a:srgbClr val="0070C0"/>
              </a:solidFill>
              <a:prstDash val="solid"/>
            </a:ln>
            <a:effectLst/>
          </p:spPr>
        </p:cxnSp>
        <p:cxnSp>
          <p:nvCxnSpPr>
            <p:cNvPr id="267" name="Straight Connector 266">
              <a:extLst>
                <a:ext uri="{FF2B5EF4-FFF2-40B4-BE49-F238E27FC236}">
                  <a16:creationId xmlns:a16="http://schemas.microsoft.com/office/drawing/2014/main" id="{E2895E50-5B6F-4BAB-B7F3-BB331AD322EB}"/>
                </a:ext>
              </a:extLst>
            </p:cNvPr>
            <p:cNvCxnSpPr/>
            <p:nvPr/>
          </p:nvCxnSpPr>
          <p:spPr bwMode="auto">
            <a:xfrm rot="5400000">
              <a:off x="5984082" y="3644098"/>
              <a:ext cx="531812" cy="0"/>
            </a:xfrm>
            <a:prstGeom prst="line">
              <a:avLst/>
            </a:prstGeom>
            <a:noFill/>
            <a:ln w="57150" cap="flat" cmpd="sng" algn="ctr">
              <a:solidFill>
                <a:srgbClr val="0070C0"/>
              </a:solidFill>
              <a:prstDash val="solid"/>
            </a:ln>
            <a:effectLst/>
          </p:spPr>
        </p:cxnSp>
        <p:cxnSp>
          <p:nvCxnSpPr>
            <p:cNvPr id="268" name="Straight Connector 267">
              <a:extLst>
                <a:ext uri="{FF2B5EF4-FFF2-40B4-BE49-F238E27FC236}">
                  <a16:creationId xmlns:a16="http://schemas.microsoft.com/office/drawing/2014/main" id="{08137FCD-0D3F-4A77-9289-558E3D84B211}"/>
                </a:ext>
              </a:extLst>
            </p:cNvPr>
            <p:cNvCxnSpPr/>
            <p:nvPr/>
          </p:nvCxnSpPr>
          <p:spPr bwMode="auto">
            <a:xfrm rot="5400000">
              <a:off x="6101557" y="3644098"/>
              <a:ext cx="531812" cy="0"/>
            </a:xfrm>
            <a:prstGeom prst="line">
              <a:avLst/>
            </a:prstGeom>
            <a:noFill/>
            <a:ln w="57150" cap="flat" cmpd="sng" algn="ctr">
              <a:solidFill>
                <a:srgbClr val="0070C0"/>
              </a:solidFill>
              <a:prstDash val="solid"/>
            </a:ln>
            <a:effectLst/>
          </p:spPr>
        </p:cxnSp>
        <p:cxnSp>
          <p:nvCxnSpPr>
            <p:cNvPr id="269" name="Straight Connector 268">
              <a:extLst>
                <a:ext uri="{FF2B5EF4-FFF2-40B4-BE49-F238E27FC236}">
                  <a16:creationId xmlns:a16="http://schemas.microsoft.com/office/drawing/2014/main" id="{1EE90969-8D4E-4A9B-98E3-A1FD4C5E3E61}"/>
                </a:ext>
              </a:extLst>
            </p:cNvPr>
            <p:cNvCxnSpPr/>
            <p:nvPr/>
          </p:nvCxnSpPr>
          <p:spPr bwMode="auto">
            <a:xfrm rot="5400000">
              <a:off x="6220619" y="3644098"/>
              <a:ext cx="531812" cy="0"/>
            </a:xfrm>
            <a:prstGeom prst="line">
              <a:avLst/>
            </a:prstGeom>
            <a:noFill/>
            <a:ln w="57150" cap="flat" cmpd="sng" algn="ctr">
              <a:solidFill>
                <a:srgbClr val="0070C0"/>
              </a:solidFill>
              <a:prstDash val="solid"/>
            </a:ln>
            <a:effectLst/>
          </p:spPr>
        </p:cxnSp>
        <p:cxnSp>
          <p:nvCxnSpPr>
            <p:cNvPr id="270" name="Straight Connector 269">
              <a:extLst>
                <a:ext uri="{FF2B5EF4-FFF2-40B4-BE49-F238E27FC236}">
                  <a16:creationId xmlns:a16="http://schemas.microsoft.com/office/drawing/2014/main" id="{67D1271E-A220-415F-B056-1F1F3647622F}"/>
                </a:ext>
              </a:extLst>
            </p:cNvPr>
            <p:cNvCxnSpPr/>
            <p:nvPr/>
          </p:nvCxnSpPr>
          <p:spPr bwMode="auto">
            <a:xfrm rot="5400000">
              <a:off x="6338094" y="3644098"/>
              <a:ext cx="531812" cy="0"/>
            </a:xfrm>
            <a:prstGeom prst="line">
              <a:avLst/>
            </a:prstGeom>
            <a:noFill/>
            <a:ln w="57150" cap="flat" cmpd="sng" algn="ctr">
              <a:solidFill>
                <a:srgbClr val="0070C0"/>
              </a:solidFill>
              <a:prstDash val="solid"/>
            </a:ln>
            <a:effectLst/>
          </p:spPr>
        </p:cxnSp>
        <p:cxnSp>
          <p:nvCxnSpPr>
            <p:cNvPr id="271" name="Straight Connector 270">
              <a:extLst>
                <a:ext uri="{FF2B5EF4-FFF2-40B4-BE49-F238E27FC236}">
                  <a16:creationId xmlns:a16="http://schemas.microsoft.com/office/drawing/2014/main" id="{A2FF50C2-C4E7-41E7-88FE-4601CF375F2D}"/>
                </a:ext>
              </a:extLst>
            </p:cNvPr>
            <p:cNvCxnSpPr/>
            <p:nvPr/>
          </p:nvCxnSpPr>
          <p:spPr bwMode="auto">
            <a:xfrm rot="5400000">
              <a:off x="6574632" y="3644098"/>
              <a:ext cx="531812" cy="0"/>
            </a:xfrm>
            <a:prstGeom prst="line">
              <a:avLst/>
            </a:prstGeom>
            <a:noFill/>
            <a:ln w="57150" cap="flat" cmpd="sng" algn="ctr">
              <a:solidFill>
                <a:srgbClr val="0070C0"/>
              </a:solidFill>
              <a:prstDash val="solid"/>
            </a:ln>
            <a:effectLst/>
          </p:spPr>
        </p:cxnSp>
        <p:cxnSp>
          <p:nvCxnSpPr>
            <p:cNvPr id="272" name="Straight Connector 271">
              <a:extLst>
                <a:ext uri="{FF2B5EF4-FFF2-40B4-BE49-F238E27FC236}">
                  <a16:creationId xmlns:a16="http://schemas.microsoft.com/office/drawing/2014/main" id="{CB73DA98-3BDF-4CC3-AD18-4D8BC18559FC}"/>
                </a:ext>
              </a:extLst>
            </p:cNvPr>
            <p:cNvCxnSpPr/>
            <p:nvPr/>
          </p:nvCxnSpPr>
          <p:spPr bwMode="auto">
            <a:xfrm rot="5400000">
              <a:off x="6693694" y="3644098"/>
              <a:ext cx="531812" cy="0"/>
            </a:xfrm>
            <a:prstGeom prst="line">
              <a:avLst/>
            </a:prstGeom>
            <a:noFill/>
            <a:ln w="57150" cap="flat" cmpd="sng" algn="ctr">
              <a:solidFill>
                <a:srgbClr val="0070C0"/>
              </a:solidFill>
              <a:prstDash val="solid"/>
            </a:ln>
            <a:effectLst/>
          </p:spPr>
        </p:cxnSp>
        <p:cxnSp>
          <p:nvCxnSpPr>
            <p:cNvPr id="273" name="Straight Connector 272">
              <a:extLst>
                <a:ext uri="{FF2B5EF4-FFF2-40B4-BE49-F238E27FC236}">
                  <a16:creationId xmlns:a16="http://schemas.microsoft.com/office/drawing/2014/main" id="{CDCE646A-4263-43A7-A19C-93BA5CEF222F}"/>
                </a:ext>
              </a:extLst>
            </p:cNvPr>
            <p:cNvCxnSpPr/>
            <p:nvPr/>
          </p:nvCxnSpPr>
          <p:spPr bwMode="auto">
            <a:xfrm rot="5400000">
              <a:off x="6811169" y="3644098"/>
              <a:ext cx="531812" cy="0"/>
            </a:xfrm>
            <a:prstGeom prst="line">
              <a:avLst/>
            </a:prstGeom>
            <a:noFill/>
            <a:ln w="57150" cap="flat" cmpd="sng" algn="ctr">
              <a:solidFill>
                <a:srgbClr val="0070C0"/>
              </a:solidFill>
              <a:prstDash val="solid"/>
            </a:ln>
            <a:effectLst/>
          </p:spPr>
        </p:cxnSp>
        <p:cxnSp>
          <p:nvCxnSpPr>
            <p:cNvPr id="274" name="Straight Connector 273">
              <a:extLst>
                <a:ext uri="{FF2B5EF4-FFF2-40B4-BE49-F238E27FC236}">
                  <a16:creationId xmlns:a16="http://schemas.microsoft.com/office/drawing/2014/main" id="{C5DCCC89-44B6-4835-A575-FCE5BB283A43}"/>
                </a:ext>
              </a:extLst>
            </p:cNvPr>
            <p:cNvCxnSpPr/>
            <p:nvPr/>
          </p:nvCxnSpPr>
          <p:spPr bwMode="auto">
            <a:xfrm rot="5400000">
              <a:off x="6930232" y="3644098"/>
              <a:ext cx="531812" cy="0"/>
            </a:xfrm>
            <a:prstGeom prst="line">
              <a:avLst/>
            </a:prstGeom>
            <a:noFill/>
            <a:ln w="57150" cap="flat" cmpd="sng" algn="ctr">
              <a:solidFill>
                <a:srgbClr val="0070C0"/>
              </a:solidFill>
              <a:prstDash val="solid"/>
            </a:ln>
            <a:effectLst/>
          </p:spPr>
        </p:cxnSp>
        <p:cxnSp>
          <p:nvCxnSpPr>
            <p:cNvPr id="275" name="Straight Connector 274">
              <a:extLst>
                <a:ext uri="{FF2B5EF4-FFF2-40B4-BE49-F238E27FC236}">
                  <a16:creationId xmlns:a16="http://schemas.microsoft.com/office/drawing/2014/main" id="{8ADB92FF-069C-4BD6-BF63-4A03B5879EA4}"/>
                </a:ext>
              </a:extLst>
            </p:cNvPr>
            <p:cNvCxnSpPr/>
            <p:nvPr/>
          </p:nvCxnSpPr>
          <p:spPr bwMode="auto">
            <a:xfrm rot="5400000">
              <a:off x="7047707" y="3644098"/>
              <a:ext cx="531812" cy="0"/>
            </a:xfrm>
            <a:prstGeom prst="line">
              <a:avLst/>
            </a:prstGeom>
            <a:noFill/>
            <a:ln w="57150" cap="flat" cmpd="sng" algn="ctr">
              <a:solidFill>
                <a:srgbClr val="0070C0"/>
              </a:solidFill>
              <a:prstDash val="solid"/>
            </a:ln>
            <a:effectLst/>
          </p:spPr>
        </p:cxnSp>
      </p:grpSp>
      <p:sp>
        <p:nvSpPr>
          <p:cNvPr id="276" name="Left Bracket 275">
            <a:extLst>
              <a:ext uri="{FF2B5EF4-FFF2-40B4-BE49-F238E27FC236}">
                <a16:creationId xmlns:a16="http://schemas.microsoft.com/office/drawing/2014/main" id="{654F3F50-BCA6-4246-AC07-827C46496D03}"/>
              </a:ext>
            </a:extLst>
          </p:cNvPr>
          <p:cNvSpPr/>
          <p:nvPr/>
        </p:nvSpPr>
        <p:spPr>
          <a:xfrm rot="5400000">
            <a:off x="4471596" y="-544929"/>
            <a:ext cx="1463675" cy="6738939"/>
          </a:xfrm>
          <a:prstGeom prst="leftBracket">
            <a:avLst/>
          </a:prstGeom>
          <a:noFill/>
          <a:ln w="9525" cap="flat" cmpd="sng" algn="ctr">
            <a:solidFill>
              <a:sysClr val="windowText" lastClr="000000">
                <a:lumMod val="75000"/>
                <a:lumOff val="25000"/>
              </a:sysClr>
            </a:solidFill>
            <a:prstDash val="solid"/>
          </a:ln>
          <a:effectLst/>
        </p:spPr>
        <p:txBody>
          <a:bodyPr anchor="ctr"/>
          <a:lstStyle/>
          <a:p>
            <a:pPr defTabSz="1219170">
              <a:defRPr/>
            </a:pPr>
            <a:endParaRPr lang="en-US" sz="2400" kern="0" dirty="0">
              <a:solidFill>
                <a:prstClr val="black"/>
              </a:solidFill>
              <a:latin typeface="Century Gothic"/>
              <a:ea typeface=""/>
              <a:cs typeface=""/>
            </a:endParaRPr>
          </a:p>
        </p:txBody>
      </p:sp>
      <p:cxnSp>
        <p:nvCxnSpPr>
          <p:cNvPr id="277" name="Straight Connector 276">
            <a:extLst>
              <a:ext uri="{FF2B5EF4-FFF2-40B4-BE49-F238E27FC236}">
                <a16:creationId xmlns:a16="http://schemas.microsoft.com/office/drawing/2014/main" id="{A31917B0-289F-44EF-B077-0395FCAB332E}"/>
              </a:ext>
            </a:extLst>
          </p:cNvPr>
          <p:cNvCxnSpPr/>
          <p:nvPr/>
        </p:nvCxnSpPr>
        <p:spPr>
          <a:xfrm rot="5400000">
            <a:off x="862415" y="3540503"/>
            <a:ext cx="663575" cy="0"/>
          </a:xfrm>
          <a:prstGeom prst="line">
            <a:avLst/>
          </a:prstGeom>
          <a:noFill/>
          <a:ln w="38100" cap="flat" cmpd="sng" algn="ctr">
            <a:solidFill>
              <a:sysClr val="windowText" lastClr="000000">
                <a:lumMod val="75000"/>
                <a:lumOff val="25000"/>
              </a:sysClr>
            </a:solidFill>
            <a:prstDash val="solid"/>
          </a:ln>
          <a:effectLst/>
        </p:spPr>
      </p:cxnSp>
      <p:cxnSp>
        <p:nvCxnSpPr>
          <p:cNvPr id="278" name="Straight Connector 277">
            <a:extLst>
              <a:ext uri="{FF2B5EF4-FFF2-40B4-BE49-F238E27FC236}">
                <a16:creationId xmlns:a16="http://schemas.microsoft.com/office/drawing/2014/main" id="{D76699C6-C499-4ED0-89C8-469CD859CBD5}"/>
              </a:ext>
            </a:extLst>
          </p:cNvPr>
          <p:cNvCxnSpPr/>
          <p:nvPr/>
        </p:nvCxnSpPr>
        <p:spPr>
          <a:xfrm rot="5400000">
            <a:off x="8807853" y="3561140"/>
            <a:ext cx="663575" cy="0"/>
          </a:xfrm>
          <a:prstGeom prst="line">
            <a:avLst/>
          </a:prstGeom>
          <a:noFill/>
          <a:ln w="38100" cap="flat" cmpd="sng" algn="ctr">
            <a:solidFill>
              <a:sysClr val="windowText" lastClr="000000">
                <a:lumMod val="75000"/>
                <a:lumOff val="25000"/>
              </a:sysClr>
            </a:solidFill>
            <a:prstDash val="solid"/>
          </a:ln>
          <a:effectLst/>
        </p:spPr>
      </p:cxnSp>
      <p:cxnSp>
        <p:nvCxnSpPr>
          <p:cNvPr id="279" name="Straight Connector 278">
            <a:extLst>
              <a:ext uri="{FF2B5EF4-FFF2-40B4-BE49-F238E27FC236}">
                <a16:creationId xmlns:a16="http://schemas.microsoft.com/office/drawing/2014/main" id="{2640FD1E-B2D5-4654-BC52-E6746AD2E6E2}"/>
              </a:ext>
            </a:extLst>
          </p:cNvPr>
          <p:cNvCxnSpPr/>
          <p:nvPr/>
        </p:nvCxnSpPr>
        <p:spPr>
          <a:xfrm flipV="1">
            <a:off x="1243415" y="4099303"/>
            <a:ext cx="7802563" cy="0"/>
          </a:xfrm>
          <a:prstGeom prst="line">
            <a:avLst/>
          </a:prstGeom>
          <a:noFill/>
          <a:ln w="38100" cap="flat" cmpd="sng" algn="ctr">
            <a:solidFill>
              <a:sysClr val="windowText" lastClr="000000">
                <a:lumMod val="75000"/>
                <a:lumOff val="25000"/>
              </a:sysClr>
            </a:solidFill>
            <a:prstDash val="solid"/>
            <a:headEnd type="triangle"/>
            <a:tailEnd type="triangle"/>
          </a:ln>
          <a:effectLst/>
        </p:spPr>
      </p:cxnSp>
      <p:sp>
        <p:nvSpPr>
          <p:cNvPr id="280" name="TextBox 10">
            <a:extLst>
              <a:ext uri="{FF2B5EF4-FFF2-40B4-BE49-F238E27FC236}">
                <a16:creationId xmlns:a16="http://schemas.microsoft.com/office/drawing/2014/main" id="{0FA6B6A1-3640-4FF6-84C2-2AEB7FEE4FC1}"/>
              </a:ext>
            </a:extLst>
          </p:cNvPr>
          <p:cNvSpPr txBox="1">
            <a:spLocks noChangeArrowheads="1"/>
          </p:cNvSpPr>
          <p:nvPr/>
        </p:nvSpPr>
        <p:spPr bwMode="auto">
          <a:xfrm>
            <a:off x="3086503" y="3688140"/>
            <a:ext cx="425608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900">
                <a:solidFill>
                  <a:schemeClr val="tx1"/>
                </a:solidFill>
                <a:latin typeface="Arial" panose="020B0604020202020204" pitchFamily="34" charset="0"/>
              </a:defRPr>
            </a:lvl1pPr>
            <a:lvl2pPr marL="742950" indent="-285750" eaLnBrk="0" hangingPunct="0">
              <a:defRPr sz="900">
                <a:solidFill>
                  <a:schemeClr val="tx1"/>
                </a:solidFill>
                <a:latin typeface="Arial" panose="020B0604020202020204" pitchFamily="34" charset="0"/>
              </a:defRPr>
            </a:lvl2pPr>
            <a:lvl3pPr marL="1143000" indent="-228600" eaLnBrk="0" hangingPunct="0">
              <a:defRPr sz="900">
                <a:solidFill>
                  <a:schemeClr val="tx1"/>
                </a:solidFill>
                <a:latin typeface="Arial" panose="020B0604020202020204" pitchFamily="34" charset="0"/>
              </a:defRPr>
            </a:lvl3pPr>
            <a:lvl4pPr marL="1600200" indent="-228600" eaLnBrk="0" hangingPunct="0">
              <a:defRPr sz="900">
                <a:solidFill>
                  <a:schemeClr val="tx1"/>
                </a:solidFill>
                <a:latin typeface="Arial" panose="020B0604020202020204" pitchFamily="34" charset="0"/>
              </a:defRPr>
            </a:lvl4pPr>
            <a:lvl5pPr marL="2057400" indent="-228600" eaLnBrk="0" hangingPunct="0">
              <a:defRPr sz="900">
                <a:solidFill>
                  <a:schemeClr val="tx1"/>
                </a:solidFill>
                <a:latin typeface="Arial" panose="020B0604020202020204" pitchFamily="34" charset="0"/>
              </a:defRPr>
            </a:lvl5pPr>
            <a:lvl6pPr marL="2514600" indent="-228600" algn="ctr" eaLnBrk="0" fontAlgn="base" hangingPunct="0">
              <a:spcBef>
                <a:spcPct val="0"/>
              </a:spcBef>
              <a:spcAft>
                <a:spcPct val="0"/>
              </a:spcAft>
              <a:defRPr sz="900">
                <a:solidFill>
                  <a:schemeClr val="tx1"/>
                </a:solidFill>
                <a:latin typeface="Arial" panose="020B0604020202020204" pitchFamily="34" charset="0"/>
              </a:defRPr>
            </a:lvl6pPr>
            <a:lvl7pPr marL="2971800" indent="-228600" algn="ctr" eaLnBrk="0" fontAlgn="base" hangingPunct="0">
              <a:spcBef>
                <a:spcPct val="0"/>
              </a:spcBef>
              <a:spcAft>
                <a:spcPct val="0"/>
              </a:spcAft>
              <a:defRPr sz="900">
                <a:solidFill>
                  <a:schemeClr val="tx1"/>
                </a:solidFill>
                <a:latin typeface="Arial" panose="020B0604020202020204" pitchFamily="34" charset="0"/>
              </a:defRPr>
            </a:lvl7pPr>
            <a:lvl8pPr marL="3429000" indent="-228600" algn="ctr" eaLnBrk="0" fontAlgn="base" hangingPunct="0">
              <a:spcBef>
                <a:spcPct val="0"/>
              </a:spcBef>
              <a:spcAft>
                <a:spcPct val="0"/>
              </a:spcAft>
              <a:defRPr sz="900">
                <a:solidFill>
                  <a:schemeClr val="tx1"/>
                </a:solidFill>
                <a:latin typeface="Arial" panose="020B0604020202020204" pitchFamily="34" charset="0"/>
              </a:defRPr>
            </a:lvl8pPr>
            <a:lvl9pPr marL="3886200" indent="-228600" algn="ctr" eaLnBrk="0" fontAlgn="base" hangingPunct="0">
              <a:spcBef>
                <a:spcPct val="0"/>
              </a:spcBef>
              <a:spcAft>
                <a:spcPct val="0"/>
              </a:spcAft>
              <a:defRPr sz="900">
                <a:solidFill>
                  <a:schemeClr val="tx1"/>
                </a:solidFill>
                <a:latin typeface="Arial" panose="020B0604020202020204" pitchFamily="34" charset="0"/>
              </a:defRPr>
            </a:lvl9pPr>
          </a:lstStyle>
          <a:p>
            <a:pPr defTabSz="1219170" eaLnBrk="1" hangingPunct="1">
              <a:defRPr/>
            </a:pPr>
            <a:r>
              <a:rPr lang="en-US" sz="2000" b="1" kern="0" dirty="0">
                <a:solidFill>
                  <a:prstClr val="black"/>
                </a:solidFill>
              </a:rPr>
              <a:t>20 MHz Channel</a:t>
            </a:r>
          </a:p>
        </p:txBody>
      </p:sp>
      <p:cxnSp>
        <p:nvCxnSpPr>
          <p:cNvPr id="281" name="Straight Connector 280">
            <a:extLst>
              <a:ext uri="{FF2B5EF4-FFF2-40B4-BE49-F238E27FC236}">
                <a16:creationId xmlns:a16="http://schemas.microsoft.com/office/drawing/2014/main" id="{6C419D9E-DBCF-4B7B-AAF4-A9F650013D6D}"/>
              </a:ext>
            </a:extLst>
          </p:cNvPr>
          <p:cNvCxnSpPr/>
          <p:nvPr/>
        </p:nvCxnSpPr>
        <p:spPr>
          <a:xfrm rot="5400000">
            <a:off x="2464995" y="3274596"/>
            <a:ext cx="531813" cy="0"/>
          </a:xfrm>
          <a:prstGeom prst="line">
            <a:avLst/>
          </a:prstGeom>
          <a:noFill/>
          <a:ln w="57150" cap="flat" cmpd="sng" algn="ctr">
            <a:solidFill>
              <a:srgbClr val="00FF00"/>
            </a:solidFill>
            <a:prstDash val="solid"/>
          </a:ln>
          <a:effectLst/>
        </p:spPr>
      </p:cxnSp>
      <p:cxnSp>
        <p:nvCxnSpPr>
          <p:cNvPr id="282" name="Straight Connector 281">
            <a:extLst>
              <a:ext uri="{FF2B5EF4-FFF2-40B4-BE49-F238E27FC236}">
                <a16:creationId xmlns:a16="http://schemas.microsoft.com/office/drawing/2014/main" id="{3FC48363-BEE0-49C1-8CDB-106C81106F9C}"/>
              </a:ext>
            </a:extLst>
          </p:cNvPr>
          <p:cNvCxnSpPr/>
          <p:nvPr/>
        </p:nvCxnSpPr>
        <p:spPr>
          <a:xfrm rot="5400000">
            <a:off x="4120758" y="3274596"/>
            <a:ext cx="531813" cy="0"/>
          </a:xfrm>
          <a:prstGeom prst="line">
            <a:avLst/>
          </a:prstGeom>
          <a:noFill/>
          <a:ln w="57150" cap="flat" cmpd="sng" algn="ctr">
            <a:solidFill>
              <a:srgbClr val="00FF00"/>
            </a:solidFill>
            <a:prstDash val="solid"/>
          </a:ln>
          <a:effectLst/>
        </p:spPr>
      </p:cxnSp>
      <p:cxnSp>
        <p:nvCxnSpPr>
          <p:cNvPr id="283" name="Straight Connector 282">
            <a:extLst>
              <a:ext uri="{FF2B5EF4-FFF2-40B4-BE49-F238E27FC236}">
                <a16:creationId xmlns:a16="http://schemas.microsoft.com/office/drawing/2014/main" id="{1E214B34-D887-4288-9446-5032E3669810}"/>
              </a:ext>
            </a:extLst>
          </p:cNvPr>
          <p:cNvCxnSpPr/>
          <p:nvPr/>
        </p:nvCxnSpPr>
        <p:spPr>
          <a:xfrm rot="5400000">
            <a:off x="5774932" y="3274596"/>
            <a:ext cx="531813" cy="0"/>
          </a:xfrm>
          <a:prstGeom prst="line">
            <a:avLst/>
          </a:prstGeom>
          <a:noFill/>
          <a:ln w="57150" cap="flat" cmpd="sng" algn="ctr">
            <a:solidFill>
              <a:srgbClr val="00FF00"/>
            </a:solidFill>
            <a:prstDash val="solid"/>
          </a:ln>
          <a:effectLst/>
        </p:spPr>
      </p:cxnSp>
      <p:cxnSp>
        <p:nvCxnSpPr>
          <p:cNvPr id="284" name="Straight Connector 283">
            <a:extLst>
              <a:ext uri="{FF2B5EF4-FFF2-40B4-BE49-F238E27FC236}">
                <a16:creationId xmlns:a16="http://schemas.microsoft.com/office/drawing/2014/main" id="{4F41862A-E129-4A0C-B6A6-D36395720BA4}"/>
              </a:ext>
            </a:extLst>
          </p:cNvPr>
          <p:cNvCxnSpPr/>
          <p:nvPr/>
        </p:nvCxnSpPr>
        <p:spPr>
          <a:xfrm rot="5400000">
            <a:off x="7430695" y="3274596"/>
            <a:ext cx="531813" cy="0"/>
          </a:xfrm>
          <a:prstGeom prst="line">
            <a:avLst/>
          </a:prstGeom>
          <a:noFill/>
          <a:ln w="57150" cap="flat" cmpd="sng" algn="ctr">
            <a:solidFill>
              <a:srgbClr val="00FF00"/>
            </a:solidFill>
            <a:prstDash val="solid"/>
          </a:ln>
          <a:effectLst/>
        </p:spPr>
      </p:cxnSp>
      <p:grpSp>
        <p:nvGrpSpPr>
          <p:cNvPr id="285" name="Group 284">
            <a:extLst>
              <a:ext uri="{FF2B5EF4-FFF2-40B4-BE49-F238E27FC236}">
                <a16:creationId xmlns:a16="http://schemas.microsoft.com/office/drawing/2014/main" id="{3A75DE41-71FD-4447-83CB-FB38D424928D}"/>
              </a:ext>
            </a:extLst>
          </p:cNvPr>
          <p:cNvGrpSpPr>
            <a:grpSpLocks/>
          </p:cNvGrpSpPr>
          <p:nvPr/>
        </p:nvGrpSpPr>
        <p:grpSpPr bwMode="auto">
          <a:xfrm>
            <a:off x="1903815" y="3008690"/>
            <a:ext cx="6621463" cy="531813"/>
            <a:chOff x="930275" y="3378192"/>
            <a:chExt cx="6621463" cy="531812"/>
          </a:xfrm>
        </p:grpSpPr>
        <p:cxnSp>
          <p:nvCxnSpPr>
            <p:cNvPr id="286" name="Straight Connector 285">
              <a:extLst>
                <a:ext uri="{FF2B5EF4-FFF2-40B4-BE49-F238E27FC236}">
                  <a16:creationId xmlns:a16="http://schemas.microsoft.com/office/drawing/2014/main" id="{8F5D9F3B-92E6-4F62-B06F-4D790391B8D8}"/>
                </a:ext>
              </a:extLst>
            </p:cNvPr>
            <p:cNvCxnSpPr/>
            <p:nvPr/>
          </p:nvCxnSpPr>
          <p:spPr bwMode="auto">
            <a:xfrm rot="5400000">
              <a:off x="664369" y="3644098"/>
              <a:ext cx="531812" cy="0"/>
            </a:xfrm>
            <a:prstGeom prst="line">
              <a:avLst/>
            </a:prstGeom>
            <a:noFill/>
            <a:ln w="57150" cap="flat" cmpd="sng" algn="ctr">
              <a:solidFill>
                <a:srgbClr val="0070C0"/>
              </a:solidFill>
              <a:prstDash val="solid"/>
            </a:ln>
            <a:effectLst/>
          </p:spPr>
        </p:cxnSp>
        <p:cxnSp>
          <p:nvCxnSpPr>
            <p:cNvPr id="287" name="Straight Connector 286">
              <a:extLst>
                <a:ext uri="{FF2B5EF4-FFF2-40B4-BE49-F238E27FC236}">
                  <a16:creationId xmlns:a16="http://schemas.microsoft.com/office/drawing/2014/main" id="{3696CC46-47FA-43C0-AD8F-452A74E929E0}"/>
                </a:ext>
              </a:extLst>
            </p:cNvPr>
            <p:cNvCxnSpPr/>
            <p:nvPr/>
          </p:nvCxnSpPr>
          <p:spPr bwMode="auto">
            <a:xfrm rot="5400000">
              <a:off x="781844" y="3644098"/>
              <a:ext cx="531812" cy="0"/>
            </a:xfrm>
            <a:prstGeom prst="line">
              <a:avLst/>
            </a:prstGeom>
            <a:noFill/>
            <a:ln w="57150" cap="flat" cmpd="sng" algn="ctr">
              <a:solidFill>
                <a:srgbClr val="0070C0"/>
              </a:solidFill>
              <a:prstDash val="solid"/>
            </a:ln>
            <a:effectLst/>
          </p:spPr>
        </p:cxnSp>
        <p:cxnSp>
          <p:nvCxnSpPr>
            <p:cNvPr id="288" name="Straight Connector 287">
              <a:extLst>
                <a:ext uri="{FF2B5EF4-FFF2-40B4-BE49-F238E27FC236}">
                  <a16:creationId xmlns:a16="http://schemas.microsoft.com/office/drawing/2014/main" id="{774109FF-F260-4ECB-834F-03CD33E6BBB4}"/>
                </a:ext>
              </a:extLst>
            </p:cNvPr>
            <p:cNvCxnSpPr/>
            <p:nvPr/>
          </p:nvCxnSpPr>
          <p:spPr bwMode="auto">
            <a:xfrm rot="5400000">
              <a:off x="7166769" y="3644098"/>
              <a:ext cx="531812" cy="0"/>
            </a:xfrm>
            <a:prstGeom prst="line">
              <a:avLst/>
            </a:prstGeom>
            <a:noFill/>
            <a:ln w="57150" cap="flat" cmpd="sng" algn="ctr">
              <a:solidFill>
                <a:srgbClr val="0070C0"/>
              </a:solidFill>
              <a:prstDash val="solid"/>
            </a:ln>
            <a:effectLst/>
          </p:spPr>
        </p:cxnSp>
        <p:cxnSp>
          <p:nvCxnSpPr>
            <p:cNvPr id="289" name="Straight Connector 288">
              <a:extLst>
                <a:ext uri="{FF2B5EF4-FFF2-40B4-BE49-F238E27FC236}">
                  <a16:creationId xmlns:a16="http://schemas.microsoft.com/office/drawing/2014/main" id="{BCFD4760-99F6-4E84-9789-7E61972FCA42}"/>
                </a:ext>
              </a:extLst>
            </p:cNvPr>
            <p:cNvCxnSpPr/>
            <p:nvPr/>
          </p:nvCxnSpPr>
          <p:spPr bwMode="auto">
            <a:xfrm rot="5400000">
              <a:off x="7285832" y="3644098"/>
              <a:ext cx="531812" cy="0"/>
            </a:xfrm>
            <a:prstGeom prst="line">
              <a:avLst/>
            </a:prstGeom>
            <a:noFill/>
            <a:ln w="57150" cap="flat" cmpd="sng" algn="ctr">
              <a:solidFill>
                <a:srgbClr val="0070C0"/>
              </a:solidFill>
              <a:prstDash val="solid"/>
            </a:ln>
            <a:effectLst/>
          </p:spPr>
        </p:cxnSp>
      </p:grpSp>
      <p:grpSp>
        <p:nvGrpSpPr>
          <p:cNvPr id="290" name="Group 289">
            <a:extLst>
              <a:ext uri="{FF2B5EF4-FFF2-40B4-BE49-F238E27FC236}">
                <a16:creationId xmlns:a16="http://schemas.microsoft.com/office/drawing/2014/main" id="{2BB6DB77-8919-4C98-9C04-710F89C46A50}"/>
              </a:ext>
            </a:extLst>
          </p:cNvPr>
          <p:cNvGrpSpPr>
            <a:grpSpLocks/>
          </p:cNvGrpSpPr>
          <p:nvPr/>
        </p:nvGrpSpPr>
        <p:grpSpPr bwMode="auto">
          <a:xfrm>
            <a:off x="1443438" y="2991483"/>
            <a:ext cx="7448551" cy="531813"/>
            <a:chOff x="457200" y="3378192"/>
            <a:chExt cx="7448550" cy="531812"/>
          </a:xfrm>
        </p:grpSpPr>
        <p:cxnSp>
          <p:nvCxnSpPr>
            <p:cNvPr id="291" name="Straight Connector 290">
              <a:extLst>
                <a:ext uri="{FF2B5EF4-FFF2-40B4-BE49-F238E27FC236}">
                  <a16:creationId xmlns:a16="http://schemas.microsoft.com/office/drawing/2014/main" id="{21E02741-99B7-4E10-AAF3-D810D19F72FF}"/>
                </a:ext>
              </a:extLst>
            </p:cNvPr>
            <p:cNvCxnSpPr/>
            <p:nvPr/>
          </p:nvCxnSpPr>
          <p:spPr bwMode="auto">
            <a:xfrm rot="5400000">
              <a:off x="3974307" y="3644098"/>
              <a:ext cx="531812" cy="0"/>
            </a:xfrm>
            <a:prstGeom prst="line">
              <a:avLst/>
            </a:prstGeom>
            <a:noFill/>
            <a:ln w="57150" cap="flat" cmpd="sng" algn="ctr">
              <a:solidFill>
                <a:srgbClr val="C00000"/>
              </a:solidFill>
              <a:prstDash val="solid"/>
            </a:ln>
            <a:effectLst/>
          </p:spPr>
        </p:cxnSp>
        <p:cxnSp>
          <p:nvCxnSpPr>
            <p:cNvPr id="292" name="Straight Connector 291">
              <a:extLst>
                <a:ext uri="{FF2B5EF4-FFF2-40B4-BE49-F238E27FC236}">
                  <a16:creationId xmlns:a16="http://schemas.microsoft.com/office/drawing/2014/main" id="{17124C56-50CF-473F-A03A-C3966880C37F}"/>
                </a:ext>
              </a:extLst>
            </p:cNvPr>
            <p:cNvCxnSpPr/>
            <p:nvPr/>
          </p:nvCxnSpPr>
          <p:spPr bwMode="auto">
            <a:xfrm rot="5400000">
              <a:off x="191294" y="3644098"/>
              <a:ext cx="531812" cy="0"/>
            </a:xfrm>
            <a:prstGeom prst="line">
              <a:avLst/>
            </a:prstGeom>
            <a:noFill/>
            <a:ln w="57150" cap="flat" cmpd="sng" algn="ctr">
              <a:solidFill>
                <a:srgbClr val="C00000"/>
              </a:solidFill>
              <a:prstDash val="solid"/>
            </a:ln>
            <a:effectLst/>
          </p:spPr>
        </p:cxnSp>
        <p:cxnSp>
          <p:nvCxnSpPr>
            <p:cNvPr id="293" name="Straight Connector 292">
              <a:extLst>
                <a:ext uri="{FF2B5EF4-FFF2-40B4-BE49-F238E27FC236}">
                  <a16:creationId xmlns:a16="http://schemas.microsoft.com/office/drawing/2014/main" id="{B3491F3E-F07D-4DDC-88BF-3A4614CD6ABC}"/>
                </a:ext>
              </a:extLst>
            </p:cNvPr>
            <p:cNvCxnSpPr/>
            <p:nvPr/>
          </p:nvCxnSpPr>
          <p:spPr bwMode="auto">
            <a:xfrm rot="5400000">
              <a:off x="308769" y="3644098"/>
              <a:ext cx="531812" cy="0"/>
            </a:xfrm>
            <a:prstGeom prst="line">
              <a:avLst/>
            </a:prstGeom>
            <a:noFill/>
            <a:ln w="57150" cap="flat" cmpd="sng" algn="ctr">
              <a:solidFill>
                <a:srgbClr val="C00000"/>
              </a:solidFill>
              <a:prstDash val="solid"/>
            </a:ln>
            <a:effectLst/>
          </p:spPr>
        </p:cxnSp>
        <p:cxnSp>
          <p:nvCxnSpPr>
            <p:cNvPr id="294" name="Straight Connector 293">
              <a:extLst>
                <a:ext uri="{FF2B5EF4-FFF2-40B4-BE49-F238E27FC236}">
                  <a16:creationId xmlns:a16="http://schemas.microsoft.com/office/drawing/2014/main" id="{D13B226D-5B41-4181-87E6-DCDDBDAF0F94}"/>
                </a:ext>
              </a:extLst>
            </p:cNvPr>
            <p:cNvCxnSpPr/>
            <p:nvPr/>
          </p:nvCxnSpPr>
          <p:spPr bwMode="auto">
            <a:xfrm rot="5400000">
              <a:off x="427832" y="3644098"/>
              <a:ext cx="531812" cy="0"/>
            </a:xfrm>
            <a:prstGeom prst="line">
              <a:avLst/>
            </a:prstGeom>
            <a:noFill/>
            <a:ln w="57150" cap="flat" cmpd="sng" algn="ctr">
              <a:solidFill>
                <a:srgbClr val="C00000"/>
              </a:solidFill>
              <a:prstDash val="solid"/>
            </a:ln>
            <a:effectLst/>
          </p:spPr>
        </p:cxnSp>
        <p:cxnSp>
          <p:nvCxnSpPr>
            <p:cNvPr id="295" name="Straight Connector 294">
              <a:extLst>
                <a:ext uri="{FF2B5EF4-FFF2-40B4-BE49-F238E27FC236}">
                  <a16:creationId xmlns:a16="http://schemas.microsoft.com/office/drawing/2014/main" id="{29CA32DA-07C0-4EAE-883C-75F2D5D17251}"/>
                </a:ext>
              </a:extLst>
            </p:cNvPr>
            <p:cNvCxnSpPr/>
            <p:nvPr/>
          </p:nvCxnSpPr>
          <p:spPr bwMode="auto">
            <a:xfrm rot="5400000">
              <a:off x="545307" y="3644098"/>
              <a:ext cx="531812" cy="0"/>
            </a:xfrm>
            <a:prstGeom prst="line">
              <a:avLst/>
            </a:prstGeom>
            <a:noFill/>
            <a:ln w="57150" cap="flat" cmpd="sng" algn="ctr">
              <a:solidFill>
                <a:srgbClr val="C00000"/>
              </a:solidFill>
              <a:prstDash val="solid"/>
            </a:ln>
            <a:effectLst/>
          </p:spPr>
        </p:cxnSp>
        <p:cxnSp>
          <p:nvCxnSpPr>
            <p:cNvPr id="296" name="Straight Connector 295">
              <a:extLst>
                <a:ext uri="{FF2B5EF4-FFF2-40B4-BE49-F238E27FC236}">
                  <a16:creationId xmlns:a16="http://schemas.microsoft.com/office/drawing/2014/main" id="{F7088452-E229-4642-AA21-863BFFF94064}"/>
                </a:ext>
              </a:extLst>
            </p:cNvPr>
            <p:cNvCxnSpPr/>
            <p:nvPr/>
          </p:nvCxnSpPr>
          <p:spPr bwMode="auto">
            <a:xfrm rot="5400000">
              <a:off x="7403307" y="3644098"/>
              <a:ext cx="531812" cy="0"/>
            </a:xfrm>
            <a:prstGeom prst="line">
              <a:avLst/>
            </a:prstGeom>
            <a:noFill/>
            <a:ln w="57150" cap="flat" cmpd="sng" algn="ctr">
              <a:solidFill>
                <a:srgbClr val="C00000"/>
              </a:solidFill>
              <a:prstDash val="solid"/>
            </a:ln>
            <a:effectLst/>
          </p:spPr>
        </p:cxnSp>
        <p:cxnSp>
          <p:nvCxnSpPr>
            <p:cNvPr id="297" name="Straight Connector 296">
              <a:extLst>
                <a:ext uri="{FF2B5EF4-FFF2-40B4-BE49-F238E27FC236}">
                  <a16:creationId xmlns:a16="http://schemas.microsoft.com/office/drawing/2014/main" id="{EE4D6784-1BC4-4365-B714-28976FB813B3}"/>
                </a:ext>
              </a:extLst>
            </p:cNvPr>
            <p:cNvCxnSpPr/>
            <p:nvPr/>
          </p:nvCxnSpPr>
          <p:spPr bwMode="auto">
            <a:xfrm rot="5400000">
              <a:off x="7522369" y="3644098"/>
              <a:ext cx="531812" cy="0"/>
            </a:xfrm>
            <a:prstGeom prst="line">
              <a:avLst/>
            </a:prstGeom>
            <a:noFill/>
            <a:ln w="57150" cap="flat" cmpd="sng" algn="ctr">
              <a:solidFill>
                <a:srgbClr val="C00000"/>
              </a:solidFill>
              <a:prstDash val="solid"/>
            </a:ln>
            <a:effectLst/>
          </p:spPr>
        </p:cxnSp>
        <p:cxnSp>
          <p:nvCxnSpPr>
            <p:cNvPr id="298" name="Straight Connector 297">
              <a:extLst>
                <a:ext uri="{FF2B5EF4-FFF2-40B4-BE49-F238E27FC236}">
                  <a16:creationId xmlns:a16="http://schemas.microsoft.com/office/drawing/2014/main" id="{924E9A51-1885-422B-B6F5-84526E5A99CC}"/>
                </a:ext>
              </a:extLst>
            </p:cNvPr>
            <p:cNvCxnSpPr/>
            <p:nvPr/>
          </p:nvCxnSpPr>
          <p:spPr bwMode="auto">
            <a:xfrm rot="5400000">
              <a:off x="7639844" y="3644098"/>
              <a:ext cx="531812" cy="0"/>
            </a:xfrm>
            <a:prstGeom prst="line">
              <a:avLst/>
            </a:prstGeom>
            <a:noFill/>
            <a:ln w="57150" cap="flat" cmpd="sng" algn="ctr">
              <a:solidFill>
                <a:srgbClr val="C00000"/>
              </a:solidFill>
              <a:prstDash val="solid"/>
            </a:ln>
            <a:effectLst/>
          </p:spPr>
        </p:cxnSp>
      </p:grpSp>
      <p:cxnSp>
        <p:nvCxnSpPr>
          <p:cNvPr id="299" name="Straight Connector 298">
            <a:extLst>
              <a:ext uri="{FF2B5EF4-FFF2-40B4-BE49-F238E27FC236}">
                <a16:creationId xmlns:a16="http://schemas.microsoft.com/office/drawing/2014/main" id="{2584B75F-F313-4C89-AFE5-A37B789D7133}"/>
              </a:ext>
            </a:extLst>
          </p:cNvPr>
          <p:cNvCxnSpPr/>
          <p:nvPr/>
        </p:nvCxnSpPr>
        <p:spPr>
          <a:xfrm rot="10800000" flipH="1">
            <a:off x="1195788" y="3561140"/>
            <a:ext cx="7943851" cy="0"/>
          </a:xfrm>
          <a:prstGeom prst="line">
            <a:avLst/>
          </a:prstGeom>
          <a:noFill/>
          <a:ln w="38100" cap="flat" cmpd="sng" algn="ctr">
            <a:solidFill>
              <a:sysClr val="windowText" lastClr="000000">
                <a:lumMod val="75000"/>
                <a:lumOff val="25000"/>
              </a:sysClr>
            </a:solidFill>
            <a:prstDash val="solid"/>
          </a:ln>
          <a:effectLst/>
        </p:spPr>
      </p:cxnSp>
      <p:sp>
        <p:nvSpPr>
          <p:cNvPr id="300" name="TextBox 299">
            <a:extLst>
              <a:ext uri="{FF2B5EF4-FFF2-40B4-BE49-F238E27FC236}">
                <a16:creationId xmlns:a16="http://schemas.microsoft.com/office/drawing/2014/main" id="{08E1F51D-2CFD-498E-BB8C-EB0D8C1D9EE7}"/>
              </a:ext>
            </a:extLst>
          </p:cNvPr>
          <p:cNvSpPr txBox="1">
            <a:spLocks noChangeArrowheads="1"/>
          </p:cNvSpPr>
          <p:nvPr/>
        </p:nvSpPr>
        <p:spPr bwMode="auto">
          <a:xfrm>
            <a:off x="3140477" y="1630740"/>
            <a:ext cx="443706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900">
                <a:solidFill>
                  <a:schemeClr val="tx1"/>
                </a:solidFill>
                <a:latin typeface="Arial" panose="020B0604020202020204" pitchFamily="34" charset="0"/>
              </a:defRPr>
            </a:lvl1pPr>
            <a:lvl2pPr marL="742950" indent="-285750" eaLnBrk="0" hangingPunct="0">
              <a:defRPr sz="900">
                <a:solidFill>
                  <a:schemeClr val="tx1"/>
                </a:solidFill>
                <a:latin typeface="Arial" panose="020B0604020202020204" pitchFamily="34" charset="0"/>
              </a:defRPr>
            </a:lvl2pPr>
            <a:lvl3pPr marL="1143000" indent="-228600" eaLnBrk="0" hangingPunct="0">
              <a:defRPr sz="900">
                <a:solidFill>
                  <a:schemeClr val="tx1"/>
                </a:solidFill>
                <a:latin typeface="Arial" panose="020B0604020202020204" pitchFamily="34" charset="0"/>
              </a:defRPr>
            </a:lvl3pPr>
            <a:lvl4pPr marL="1600200" indent="-228600" eaLnBrk="0" hangingPunct="0">
              <a:defRPr sz="900">
                <a:solidFill>
                  <a:schemeClr val="tx1"/>
                </a:solidFill>
                <a:latin typeface="Arial" panose="020B0604020202020204" pitchFamily="34" charset="0"/>
              </a:defRPr>
            </a:lvl4pPr>
            <a:lvl5pPr marL="2057400" indent="-228600" eaLnBrk="0" hangingPunct="0">
              <a:defRPr sz="900">
                <a:solidFill>
                  <a:schemeClr val="tx1"/>
                </a:solidFill>
                <a:latin typeface="Arial" panose="020B0604020202020204" pitchFamily="34" charset="0"/>
              </a:defRPr>
            </a:lvl5pPr>
            <a:lvl6pPr marL="2514600" indent="-228600" algn="ctr" eaLnBrk="0" fontAlgn="base" hangingPunct="0">
              <a:spcBef>
                <a:spcPct val="0"/>
              </a:spcBef>
              <a:spcAft>
                <a:spcPct val="0"/>
              </a:spcAft>
              <a:defRPr sz="900">
                <a:solidFill>
                  <a:schemeClr val="tx1"/>
                </a:solidFill>
                <a:latin typeface="Arial" panose="020B0604020202020204" pitchFamily="34" charset="0"/>
              </a:defRPr>
            </a:lvl6pPr>
            <a:lvl7pPr marL="2971800" indent="-228600" algn="ctr" eaLnBrk="0" fontAlgn="base" hangingPunct="0">
              <a:spcBef>
                <a:spcPct val="0"/>
              </a:spcBef>
              <a:spcAft>
                <a:spcPct val="0"/>
              </a:spcAft>
              <a:defRPr sz="900">
                <a:solidFill>
                  <a:schemeClr val="tx1"/>
                </a:solidFill>
                <a:latin typeface="Arial" panose="020B0604020202020204" pitchFamily="34" charset="0"/>
              </a:defRPr>
            </a:lvl7pPr>
            <a:lvl8pPr marL="3429000" indent="-228600" algn="ctr" eaLnBrk="0" fontAlgn="base" hangingPunct="0">
              <a:spcBef>
                <a:spcPct val="0"/>
              </a:spcBef>
              <a:spcAft>
                <a:spcPct val="0"/>
              </a:spcAft>
              <a:defRPr sz="900">
                <a:solidFill>
                  <a:schemeClr val="tx1"/>
                </a:solidFill>
                <a:latin typeface="Arial" panose="020B0604020202020204" pitchFamily="34" charset="0"/>
              </a:defRPr>
            </a:lvl8pPr>
            <a:lvl9pPr marL="3886200" indent="-228600" algn="ctr" eaLnBrk="0" fontAlgn="base" hangingPunct="0">
              <a:spcBef>
                <a:spcPct val="0"/>
              </a:spcBef>
              <a:spcAft>
                <a:spcPct val="0"/>
              </a:spcAft>
              <a:defRPr sz="900">
                <a:solidFill>
                  <a:schemeClr val="tx1"/>
                </a:solidFill>
                <a:latin typeface="Arial" panose="020B0604020202020204" pitchFamily="34" charset="0"/>
              </a:defRPr>
            </a:lvl9pPr>
          </a:lstStyle>
          <a:p>
            <a:pPr defTabSz="1219170" eaLnBrk="1" hangingPunct="1">
              <a:defRPr/>
            </a:pPr>
            <a:r>
              <a:rPr lang="en-US" sz="2000" b="1" kern="0" dirty="0">
                <a:solidFill>
                  <a:srgbClr val="C00000"/>
                </a:solidFill>
              </a:rPr>
              <a:t>56</a:t>
            </a:r>
            <a:r>
              <a:rPr lang="en-US" sz="2000" b="1" kern="0" dirty="0">
                <a:solidFill>
                  <a:prstClr val="black"/>
                </a:solidFill>
              </a:rPr>
              <a:t> subcarriers (4 pilot and </a:t>
            </a:r>
            <a:r>
              <a:rPr lang="en-US" sz="2000" b="1" kern="0" dirty="0">
                <a:solidFill>
                  <a:srgbClr val="C00000"/>
                </a:solidFill>
              </a:rPr>
              <a:t>52</a:t>
            </a:r>
            <a:r>
              <a:rPr lang="en-US" sz="2000" b="1" kern="0" dirty="0">
                <a:solidFill>
                  <a:prstClr val="black"/>
                </a:solidFill>
              </a:rPr>
              <a:t> data)</a:t>
            </a:r>
          </a:p>
        </p:txBody>
      </p:sp>
      <p:sp>
        <p:nvSpPr>
          <p:cNvPr id="301" name="Left Bracket 300">
            <a:extLst>
              <a:ext uri="{FF2B5EF4-FFF2-40B4-BE49-F238E27FC236}">
                <a16:creationId xmlns:a16="http://schemas.microsoft.com/office/drawing/2014/main" id="{EBE3B5C1-7FDF-4732-8945-0C0A21ED2608}"/>
              </a:ext>
            </a:extLst>
          </p:cNvPr>
          <p:cNvSpPr/>
          <p:nvPr/>
        </p:nvSpPr>
        <p:spPr>
          <a:xfrm rot="5400000">
            <a:off x="4091390" y="-1329947"/>
            <a:ext cx="2100263" cy="7681913"/>
          </a:xfrm>
          <a:prstGeom prst="leftBracket">
            <a:avLst/>
          </a:prstGeom>
          <a:noFill/>
          <a:ln w="9525" cap="flat" cmpd="sng" algn="ctr">
            <a:solidFill>
              <a:sysClr val="window" lastClr="FFFFFF">
                <a:lumMod val="65000"/>
              </a:sysClr>
            </a:solidFill>
            <a:prstDash val="solid"/>
          </a:ln>
          <a:effectLst/>
        </p:spPr>
        <p:txBody>
          <a:bodyPr anchor="ctr"/>
          <a:lstStyle/>
          <a:p>
            <a:pPr defTabSz="1219170">
              <a:defRPr/>
            </a:pPr>
            <a:endParaRPr lang="en-US" sz="2400" kern="0" dirty="0">
              <a:solidFill>
                <a:prstClr val="black"/>
              </a:solidFill>
              <a:latin typeface="Century Gothic"/>
              <a:ea typeface=""/>
              <a:cs typeface=""/>
            </a:endParaRPr>
          </a:p>
        </p:txBody>
      </p:sp>
      <p:sp>
        <p:nvSpPr>
          <p:cNvPr id="302" name="TextBox 301">
            <a:extLst>
              <a:ext uri="{FF2B5EF4-FFF2-40B4-BE49-F238E27FC236}">
                <a16:creationId xmlns:a16="http://schemas.microsoft.com/office/drawing/2014/main" id="{7B783EC2-2261-4313-8D04-BC110A7E70C1}"/>
              </a:ext>
            </a:extLst>
          </p:cNvPr>
          <p:cNvSpPr txBox="1">
            <a:spLocks noChangeArrowheads="1"/>
          </p:cNvSpPr>
          <p:nvPr/>
        </p:nvSpPr>
        <p:spPr bwMode="auto">
          <a:xfrm>
            <a:off x="3086503" y="1002090"/>
            <a:ext cx="425608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900">
                <a:solidFill>
                  <a:schemeClr val="tx1"/>
                </a:solidFill>
                <a:latin typeface="Arial" panose="020B0604020202020204" pitchFamily="34" charset="0"/>
              </a:defRPr>
            </a:lvl1pPr>
            <a:lvl2pPr marL="742950" indent="-285750" eaLnBrk="0" hangingPunct="0">
              <a:defRPr sz="900">
                <a:solidFill>
                  <a:schemeClr val="tx1"/>
                </a:solidFill>
                <a:latin typeface="Arial" panose="020B0604020202020204" pitchFamily="34" charset="0"/>
              </a:defRPr>
            </a:lvl2pPr>
            <a:lvl3pPr marL="1143000" indent="-228600" eaLnBrk="0" hangingPunct="0">
              <a:defRPr sz="900">
                <a:solidFill>
                  <a:schemeClr val="tx1"/>
                </a:solidFill>
                <a:latin typeface="Arial" panose="020B0604020202020204" pitchFamily="34" charset="0"/>
              </a:defRPr>
            </a:lvl3pPr>
            <a:lvl4pPr marL="1600200" indent="-228600" eaLnBrk="0" hangingPunct="0">
              <a:defRPr sz="900">
                <a:solidFill>
                  <a:schemeClr val="tx1"/>
                </a:solidFill>
                <a:latin typeface="Arial" panose="020B0604020202020204" pitchFamily="34" charset="0"/>
              </a:defRPr>
            </a:lvl4pPr>
            <a:lvl5pPr marL="2057400" indent="-228600" eaLnBrk="0" hangingPunct="0">
              <a:defRPr sz="900">
                <a:solidFill>
                  <a:schemeClr val="tx1"/>
                </a:solidFill>
                <a:latin typeface="Arial" panose="020B0604020202020204" pitchFamily="34" charset="0"/>
              </a:defRPr>
            </a:lvl5pPr>
            <a:lvl6pPr marL="2514600" indent="-228600" algn="ctr" eaLnBrk="0" fontAlgn="base" hangingPunct="0">
              <a:spcBef>
                <a:spcPct val="0"/>
              </a:spcBef>
              <a:spcAft>
                <a:spcPct val="0"/>
              </a:spcAft>
              <a:defRPr sz="900">
                <a:solidFill>
                  <a:schemeClr val="tx1"/>
                </a:solidFill>
                <a:latin typeface="Arial" panose="020B0604020202020204" pitchFamily="34" charset="0"/>
              </a:defRPr>
            </a:lvl6pPr>
            <a:lvl7pPr marL="2971800" indent="-228600" algn="ctr" eaLnBrk="0" fontAlgn="base" hangingPunct="0">
              <a:spcBef>
                <a:spcPct val="0"/>
              </a:spcBef>
              <a:spcAft>
                <a:spcPct val="0"/>
              </a:spcAft>
              <a:defRPr sz="900">
                <a:solidFill>
                  <a:schemeClr val="tx1"/>
                </a:solidFill>
                <a:latin typeface="Arial" panose="020B0604020202020204" pitchFamily="34" charset="0"/>
              </a:defRPr>
            </a:lvl7pPr>
            <a:lvl8pPr marL="3429000" indent="-228600" algn="ctr" eaLnBrk="0" fontAlgn="base" hangingPunct="0">
              <a:spcBef>
                <a:spcPct val="0"/>
              </a:spcBef>
              <a:spcAft>
                <a:spcPct val="0"/>
              </a:spcAft>
              <a:defRPr sz="900">
                <a:solidFill>
                  <a:schemeClr val="tx1"/>
                </a:solidFill>
                <a:latin typeface="Arial" panose="020B0604020202020204" pitchFamily="34" charset="0"/>
              </a:defRPr>
            </a:lvl8pPr>
            <a:lvl9pPr marL="3886200" indent="-228600" algn="ctr" eaLnBrk="0" fontAlgn="base" hangingPunct="0">
              <a:spcBef>
                <a:spcPct val="0"/>
              </a:spcBef>
              <a:spcAft>
                <a:spcPct val="0"/>
              </a:spcAft>
              <a:defRPr sz="900">
                <a:solidFill>
                  <a:schemeClr val="tx1"/>
                </a:solidFill>
                <a:latin typeface="Arial" panose="020B0604020202020204" pitchFamily="34" charset="0"/>
              </a:defRPr>
            </a:lvl9pPr>
          </a:lstStyle>
          <a:p>
            <a:pPr defTabSz="1219170" eaLnBrk="1" hangingPunct="1">
              <a:defRPr/>
            </a:pPr>
            <a:r>
              <a:rPr lang="en-US" sz="2000" b="1" kern="0" dirty="0">
                <a:solidFill>
                  <a:prstClr val="black"/>
                </a:solidFill>
              </a:rPr>
              <a:t>64 subcarriers (312.5 kHz)</a:t>
            </a:r>
          </a:p>
        </p:txBody>
      </p:sp>
      <p:cxnSp>
        <p:nvCxnSpPr>
          <p:cNvPr id="303" name="Straight Connector 302">
            <a:extLst>
              <a:ext uri="{FF2B5EF4-FFF2-40B4-BE49-F238E27FC236}">
                <a16:creationId xmlns:a16="http://schemas.microsoft.com/office/drawing/2014/main" id="{7C4484A9-B8D1-4EAD-8288-A8D123589CCB}"/>
              </a:ext>
            </a:extLst>
          </p:cNvPr>
          <p:cNvCxnSpPr/>
          <p:nvPr/>
        </p:nvCxnSpPr>
        <p:spPr>
          <a:xfrm flipH="1">
            <a:off x="9752415" y="1859282"/>
            <a:ext cx="639763" cy="0"/>
          </a:xfrm>
          <a:prstGeom prst="line">
            <a:avLst/>
          </a:prstGeom>
          <a:noFill/>
          <a:ln w="57150" cap="flat" cmpd="sng" algn="ctr">
            <a:solidFill>
              <a:srgbClr val="C00000"/>
            </a:solidFill>
            <a:prstDash val="solid"/>
          </a:ln>
          <a:effectLst/>
        </p:spPr>
      </p:cxnSp>
      <p:cxnSp>
        <p:nvCxnSpPr>
          <p:cNvPr id="304" name="Straight Connector 303">
            <a:extLst>
              <a:ext uri="{FF2B5EF4-FFF2-40B4-BE49-F238E27FC236}">
                <a16:creationId xmlns:a16="http://schemas.microsoft.com/office/drawing/2014/main" id="{F2F8717F-FA06-474D-A248-1E0F5AC8A1BE}"/>
              </a:ext>
            </a:extLst>
          </p:cNvPr>
          <p:cNvCxnSpPr/>
          <p:nvPr/>
        </p:nvCxnSpPr>
        <p:spPr>
          <a:xfrm>
            <a:off x="9752415" y="2432370"/>
            <a:ext cx="639763" cy="0"/>
          </a:xfrm>
          <a:prstGeom prst="line">
            <a:avLst/>
          </a:prstGeom>
          <a:noFill/>
          <a:ln w="57150" cap="flat" cmpd="sng" algn="ctr">
            <a:solidFill>
              <a:srgbClr val="0070C0"/>
            </a:solidFill>
            <a:prstDash val="solid"/>
          </a:ln>
          <a:effectLst/>
        </p:spPr>
      </p:cxnSp>
      <p:cxnSp>
        <p:nvCxnSpPr>
          <p:cNvPr id="305" name="Straight Connector 304">
            <a:extLst>
              <a:ext uri="{FF2B5EF4-FFF2-40B4-BE49-F238E27FC236}">
                <a16:creationId xmlns:a16="http://schemas.microsoft.com/office/drawing/2014/main" id="{8F8D3B2B-6129-4D29-933B-7235657F9B27}"/>
              </a:ext>
            </a:extLst>
          </p:cNvPr>
          <p:cNvCxnSpPr/>
          <p:nvPr/>
        </p:nvCxnSpPr>
        <p:spPr>
          <a:xfrm>
            <a:off x="9752415" y="2140270"/>
            <a:ext cx="639763" cy="0"/>
          </a:xfrm>
          <a:prstGeom prst="line">
            <a:avLst/>
          </a:prstGeom>
          <a:noFill/>
          <a:ln w="57150" cap="flat" cmpd="sng" algn="ctr">
            <a:solidFill>
              <a:srgbClr val="00FF00"/>
            </a:solidFill>
            <a:prstDash val="solid"/>
          </a:ln>
          <a:effectLst/>
        </p:spPr>
      </p:cxnSp>
      <p:sp>
        <p:nvSpPr>
          <p:cNvPr id="306" name="TextBox 305">
            <a:extLst>
              <a:ext uri="{FF2B5EF4-FFF2-40B4-BE49-F238E27FC236}">
                <a16:creationId xmlns:a16="http://schemas.microsoft.com/office/drawing/2014/main" id="{78D719DA-EC19-45D9-B6F6-F00C17876E6E}"/>
              </a:ext>
            </a:extLst>
          </p:cNvPr>
          <p:cNvSpPr txBox="1">
            <a:spLocks noChangeArrowheads="1"/>
          </p:cNvSpPr>
          <p:nvPr/>
        </p:nvSpPr>
        <p:spPr bwMode="auto">
          <a:xfrm>
            <a:off x="10673164" y="1962999"/>
            <a:ext cx="174625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900">
                <a:solidFill>
                  <a:schemeClr val="tx1"/>
                </a:solidFill>
                <a:latin typeface="Arial" panose="020B0604020202020204" pitchFamily="34" charset="0"/>
              </a:defRPr>
            </a:lvl1pPr>
            <a:lvl2pPr marL="742950" indent="-285750" eaLnBrk="0" hangingPunct="0">
              <a:defRPr sz="900">
                <a:solidFill>
                  <a:schemeClr val="tx1"/>
                </a:solidFill>
                <a:latin typeface="Arial" panose="020B0604020202020204" pitchFamily="34" charset="0"/>
              </a:defRPr>
            </a:lvl2pPr>
            <a:lvl3pPr marL="1143000" indent="-228600" eaLnBrk="0" hangingPunct="0">
              <a:defRPr sz="900">
                <a:solidFill>
                  <a:schemeClr val="tx1"/>
                </a:solidFill>
                <a:latin typeface="Arial" panose="020B0604020202020204" pitchFamily="34" charset="0"/>
              </a:defRPr>
            </a:lvl3pPr>
            <a:lvl4pPr marL="1600200" indent="-228600" eaLnBrk="0" hangingPunct="0">
              <a:defRPr sz="900">
                <a:solidFill>
                  <a:schemeClr val="tx1"/>
                </a:solidFill>
                <a:latin typeface="Arial" panose="020B0604020202020204" pitchFamily="34" charset="0"/>
              </a:defRPr>
            </a:lvl4pPr>
            <a:lvl5pPr marL="2057400" indent="-228600" eaLnBrk="0" hangingPunct="0">
              <a:defRPr sz="900">
                <a:solidFill>
                  <a:schemeClr val="tx1"/>
                </a:solidFill>
                <a:latin typeface="Arial" panose="020B0604020202020204" pitchFamily="34" charset="0"/>
              </a:defRPr>
            </a:lvl5pPr>
            <a:lvl6pPr marL="2514600" indent="-228600" algn="ctr" eaLnBrk="0" fontAlgn="base" hangingPunct="0">
              <a:spcBef>
                <a:spcPct val="0"/>
              </a:spcBef>
              <a:spcAft>
                <a:spcPct val="0"/>
              </a:spcAft>
              <a:defRPr sz="900">
                <a:solidFill>
                  <a:schemeClr val="tx1"/>
                </a:solidFill>
                <a:latin typeface="Arial" panose="020B0604020202020204" pitchFamily="34" charset="0"/>
              </a:defRPr>
            </a:lvl6pPr>
            <a:lvl7pPr marL="2971800" indent="-228600" algn="ctr" eaLnBrk="0" fontAlgn="base" hangingPunct="0">
              <a:spcBef>
                <a:spcPct val="0"/>
              </a:spcBef>
              <a:spcAft>
                <a:spcPct val="0"/>
              </a:spcAft>
              <a:defRPr sz="900">
                <a:solidFill>
                  <a:schemeClr val="tx1"/>
                </a:solidFill>
                <a:latin typeface="Arial" panose="020B0604020202020204" pitchFamily="34" charset="0"/>
              </a:defRPr>
            </a:lvl7pPr>
            <a:lvl8pPr marL="3429000" indent="-228600" algn="ctr" eaLnBrk="0" fontAlgn="base" hangingPunct="0">
              <a:spcBef>
                <a:spcPct val="0"/>
              </a:spcBef>
              <a:spcAft>
                <a:spcPct val="0"/>
              </a:spcAft>
              <a:defRPr sz="900">
                <a:solidFill>
                  <a:schemeClr val="tx1"/>
                </a:solidFill>
                <a:latin typeface="Arial" panose="020B0604020202020204" pitchFamily="34" charset="0"/>
              </a:defRPr>
            </a:lvl8pPr>
            <a:lvl9pPr marL="3886200" indent="-228600" algn="ctr" eaLnBrk="0" fontAlgn="base" hangingPunct="0">
              <a:spcBef>
                <a:spcPct val="0"/>
              </a:spcBef>
              <a:spcAft>
                <a:spcPct val="0"/>
              </a:spcAft>
              <a:defRPr sz="900">
                <a:solidFill>
                  <a:schemeClr val="tx1"/>
                </a:solidFill>
                <a:latin typeface="Arial" panose="020B0604020202020204" pitchFamily="34" charset="0"/>
              </a:defRPr>
            </a:lvl9pPr>
          </a:lstStyle>
          <a:p>
            <a:pPr defTabSz="1219170" eaLnBrk="1" hangingPunct="1">
              <a:defRPr/>
            </a:pPr>
            <a:r>
              <a:rPr lang="en-US" sz="1800" b="1" kern="0" dirty="0">
                <a:solidFill>
                  <a:prstClr val="black"/>
                </a:solidFill>
              </a:rPr>
              <a:t>Pilot</a:t>
            </a:r>
          </a:p>
        </p:txBody>
      </p:sp>
      <p:sp>
        <p:nvSpPr>
          <p:cNvPr id="307" name="TextBox 306">
            <a:extLst>
              <a:ext uri="{FF2B5EF4-FFF2-40B4-BE49-F238E27FC236}">
                <a16:creationId xmlns:a16="http://schemas.microsoft.com/office/drawing/2014/main" id="{07F41B31-3016-41D2-95DE-3761D526B4DC}"/>
              </a:ext>
            </a:extLst>
          </p:cNvPr>
          <p:cNvSpPr txBox="1">
            <a:spLocks noChangeArrowheads="1"/>
          </p:cNvSpPr>
          <p:nvPr/>
        </p:nvSpPr>
        <p:spPr bwMode="auto">
          <a:xfrm>
            <a:off x="10674752" y="2230756"/>
            <a:ext cx="174783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900">
                <a:solidFill>
                  <a:schemeClr val="tx1"/>
                </a:solidFill>
                <a:latin typeface="Arial" panose="020B0604020202020204" pitchFamily="34" charset="0"/>
              </a:defRPr>
            </a:lvl1pPr>
            <a:lvl2pPr marL="742950" indent="-285750" eaLnBrk="0" hangingPunct="0">
              <a:defRPr sz="900">
                <a:solidFill>
                  <a:schemeClr val="tx1"/>
                </a:solidFill>
                <a:latin typeface="Arial" panose="020B0604020202020204" pitchFamily="34" charset="0"/>
              </a:defRPr>
            </a:lvl2pPr>
            <a:lvl3pPr marL="1143000" indent="-228600" eaLnBrk="0" hangingPunct="0">
              <a:defRPr sz="900">
                <a:solidFill>
                  <a:schemeClr val="tx1"/>
                </a:solidFill>
                <a:latin typeface="Arial" panose="020B0604020202020204" pitchFamily="34" charset="0"/>
              </a:defRPr>
            </a:lvl3pPr>
            <a:lvl4pPr marL="1600200" indent="-228600" eaLnBrk="0" hangingPunct="0">
              <a:defRPr sz="900">
                <a:solidFill>
                  <a:schemeClr val="tx1"/>
                </a:solidFill>
                <a:latin typeface="Arial" panose="020B0604020202020204" pitchFamily="34" charset="0"/>
              </a:defRPr>
            </a:lvl4pPr>
            <a:lvl5pPr marL="2057400" indent="-228600" eaLnBrk="0" hangingPunct="0">
              <a:defRPr sz="900">
                <a:solidFill>
                  <a:schemeClr val="tx1"/>
                </a:solidFill>
                <a:latin typeface="Arial" panose="020B0604020202020204" pitchFamily="34" charset="0"/>
              </a:defRPr>
            </a:lvl5pPr>
            <a:lvl6pPr marL="2514600" indent="-228600" algn="ctr" eaLnBrk="0" fontAlgn="base" hangingPunct="0">
              <a:spcBef>
                <a:spcPct val="0"/>
              </a:spcBef>
              <a:spcAft>
                <a:spcPct val="0"/>
              </a:spcAft>
              <a:defRPr sz="900">
                <a:solidFill>
                  <a:schemeClr val="tx1"/>
                </a:solidFill>
                <a:latin typeface="Arial" panose="020B0604020202020204" pitchFamily="34" charset="0"/>
              </a:defRPr>
            </a:lvl6pPr>
            <a:lvl7pPr marL="2971800" indent="-228600" algn="ctr" eaLnBrk="0" fontAlgn="base" hangingPunct="0">
              <a:spcBef>
                <a:spcPct val="0"/>
              </a:spcBef>
              <a:spcAft>
                <a:spcPct val="0"/>
              </a:spcAft>
              <a:defRPr sz="900">
                <a:solidFill>
                  <a:schemeClr val="tx1"/>
                </a:solidFill>
                <a:latin typeface="Arial" panose="020B0604020202020204" pitchFamily="34" charset="0"/>
              </a:defRPr>
            </a:lvl7pPr>
            <a:lvl8pPr marL="3429000" indent="-228600" algn="ctr" eaLnBrk="0" fontAlgn="base" hangingPunct="0">
              <a:spcBef>
                <a:spcPct val="0"/>
              </a:spcBef>
              <a:spcAft>
                <a:spcPct val="0"/>
              </a:spcAft>
              <a:defRPr sz="900">
                <a:solidFill>
                  <a:schemeClr val="tx1"/>
                </a:solidFill>
                <a:latin typeface="Arial" panose="020B0604020202020204" pitchFamily="34" charset="0"/>
              </a:defRPr>
            </a:lvl8pPr>
            <a:lvl9pPr marL="3886200" indent="-228600" algn="ctr" eaLnBrk="0" fontAlgn="base" hangingPunct="0">
              <a:spcBef>
                <a:spcPct val="0"/>
              </a:spcBef>
              <a:spcAft>
                <a:spcPct val="0"/>
              </a:spcAft>
              <a:defRPr sz="900">
                <a:solidFill>
                  <a:schemeClr val="tx1"/>
                </a:solidFill>
                <a:latin typeface="Arial" panose="020B0604020202020204" pitchFamily="34" charset="0"/>
              </a:defRPr>
            </a:lvl9pPr>
          </a:lstStyle>
          <a:p>
            <a:pPr defTabSz="1219170" eaLnBrk="1" hangingPunct="1">
              <a:defRPr/>
            </a:pPr>
            <a:r>
              <a:rPr lang="en-US" sz="1800" b="1" kern="0" dirty="0">
                <a:solidFill>
                  <a:prstClr val="black"/>
                </a:solidFill>
              </a:rPr>
              <a:t>Data</a:t>
            </a:r>
          </a:p>
        </p:txBody>
      </p:sp>
      <p:sp>
        <p:nvSpPr>
          <p:cNvPr id="308" name="TextBox 307">
            <a:extLst>
              <a:ext uri="{FF2B5EF4-FFF2-40B4-BE49-F238E27FC236}">
                <a16:creationId xmlns:a16="http://schemas.microsoft.com/office/drawing/2014/main" id="{4CAAF3C8-C599-4299-B5B1-6F3326F9FAB2}"/>
              </a:ext>
            </a:extLst>
          </p:cNvPr>
          <p:cNvSpPr txBox="1">
            <a:spLocks noChangeArrowheads="1"/>
          </p:cNvSpPr>
          <p:nvPr/>
        </p:nvSpPr>
        <p:spPr bwMode="auto">
          <a:xfrm>
            <a:off x="10673164" y="1692594"/>
            <a:ext cx="174625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900">
                <a:solidFill>
                  <a:schemeClr val="tx1"/>
                </a:solidFill>
                <a:latin typeface="Arial" panose="020B0604020202020204" pitchFamily="34" charset="0"/>
              </a:defRPr>
            </a:lvl1pPr>
            <a:lvl2pPr marL="742950" indent="-285750" eaLnBrk="0" hangingPunct="0">
              <a:defRPr sz="900">
                <a:solidFill>
                  <a:schemeClr val="tx1"/>
                </a:solidFill>
                <a:latin typeface="Arial" panose="020B0604020202020204" pitchFamily="34" charset="0"/>
              </a:defRPr>
            </a:lvl2pPr>
            <a:lvl3pPr marL="1143000" indent="-228600" eaLnBrk="0" hangingPunct="0">
              <a:defRPr sz="900">
                <a:solidFill>
                  <a:schemeClr val="tx1"/>
                </a:solidFill>
                <a:latin typeface="Arial" panose="020B0604020202020204" pitchFamily="34" charset="0"/>
              </a:defRPr>
            </a:lvl3pPr>
            <a:lvl4pPr marL="1600200" indent="-228600" eaLnBrk="0" hangingPunct="0">
              <a:defRPr sz="900">
                <a:solidFill>
                  <a:schemeClr val="tx1"/>
                </a:solidFill>
                <a:latin typeface="Arial" panose="020B0604020202020204" pitchFamily="34" charset="0"/>
              </a:defRPr>
            </a:lvl4pPr>
            <a:lvl5pPr marL="2057400" indent="-228600" eaLnBrk="0" hangingPunct="0">
              <a:defRPr sz="900">
                <a:solidFill>
                  <a:schemeClr val="tx1"/>
                </a:solidFill>
                <a:latin typeface="Arial" panose="020B0604020202020204" pitchFamily="34" charset="0"/>
              </a:defRPr>
            </a:lvl5pPr>
            <a:lvl6pPr marL="2514600" indent="-228600" algn="ctr" eaLnBrk="0" fontAlgn="base" hangingPunct="0">
              <a:spcBef>
                <a:spcPct val="0"/>
              </a:spcBef>
              <a:spcAft>
                <a:spcPct val="0"/>
              </a:spcAft>
              <a:defRPr sz="900">
                <a:solidFill>
                  <a:schemeClr val="tx1"/>
                </a:solidFill>
                <a:latin typeface="Arial" panose="020B0604020202020204" pitchFamily="34" charset="0"/>
              </a:defRPr>
            </a:lvl6pPr>
            <a:lvl7pPr marL="2971800" indent="-228600" algn="ctr" eaLnBrk="0" fontAlgn="base" hangingPunct="0">
              <a:spcBef>
                <a:spcPct val="0"/>
              </a:spcBef>
              <a:spcAft>
                <a:spcPct val="0"/>
              </a:spcAft>
              <a:defRPr sz="900">
                <a:solidFill>
                  <a:schemeClr val="tx1"/>
                </a:solidFill>
                <a:latin typeface="Arial" panose="020B0604020202020204" pitchFamily="34" charset="0"/>
              </a:defRPr>
            </a:lvl7pPr>
            <a:lvl8pPr marL="3429000" indent="-228600" algn="ctr" eaLnBrk="0" fontAlgn="base" hangingPunct="0">
              <a:spcBef>
                <a:spcPct val="0"/>
              </a:spcBef>
              <a:spcAft>
                <a:spcPct val="0"/>
              </a:spcAft>
              <a:defRPr sz="900">
                <a:solidFill>
                  <a:schemeClr val="tx1"/>
                </a:solidFill>
                <a:latin typeface="Arial" panose="020B0604020202020204" pitchFamily="34" charset="0"/>
              </a:defRPr>
            </a:lvl8pPr>
            <a:lvl9pPr marL="3886200" indent="-228600" algn="ctr" eaLnBrk="0" fontAlgn="base" hangingPunct="0">
              <a:spcBef>
                <a:spcPct val="0"/>
              </a:spcBef>
              <a:spcAft>
                <a:spcPct val="0"/>
              </a:spcAft>
              <a:defRPr sz="900">
                <a:solidFill>
                  <a:schemeClr val="tx1"/>
                </a:solidFill>
                <a:latin typeface="Arial" panose="020B0604020202020204" pitchFamily="34" charset="0"/>
              </a:defRPr>
            </a:lvl9pPr>
          </a:lstStyle>
          <a:p>
            <a:pPr defTabSz="1219170" eaLnBrk="1" hangingPunct="1">
              <a:defRPr/>
            </a:pPr>
            <a:r>
              <a:rPr lang="en-US" sz="1800" b="1" kern="0" dirty="0">
                <a:solidFill>
                  <a:prstClr val="black"/>
                </a:solidFill>
              </a:rPr>
              <a:t>Null</a:t>
            </a:r>
          </a:p>
        </p:txBody>
      </p:sp>
      <p:sp>
        <p:nvSpPr>
          <p:cNvPr id="150" name="Content Placeholder 1"/>
          <p:cNvSpPr>
            <a:spLocks noGrp="1"/>
          </p:cNvSpPr>
          <p:nvPr>
            <p:ph sz="quarter" idx="10"/>
          </p:nvPr>
        </p:nvSpPr>
        <p:spPr>
          <a:xfrm>
            <a:off x="1786338" y="4464010"/>
            <a:ext cx="10507262" cy="672723"/>
          </a:xfrm>
        </p:spPr>
        <p:txBody>
          <a:bodyPr/>
          <a:lstStyle/>
          <a:p>
            <a:pPr marL="0" indent="0">
              <a:buNone/>
            </a:pPr>
            <a:r>
              <a:rPr lang="en-US" sz="3000" b="0" dirty="0"/>
              <a:t>OFDM divides bandwidth into subcarriers</a:t>
            </a:r>
          </a:p>
          <a:p>
            <a:r>
              <a:rPr lang="en-US" sz="2600" b="0" dirty="0">
                <a:solidFill>
                  <a:schemeClr val="accent5"/>
                </a:solidFill>
              </a:rPr>
              <a:t>Data subcarriers </a:t>
            </a:r>
            <a:r>
              <a:rPr lang="en-US" sz="2600" b="0" dirty="0"/>
              <a:t>– Carry modulated data</a:t>
            </a:r>
          </a:p>
          <a:p>
            <a:r>
              <a:rPr lang="en-US" sz="2600" b="0" dirty="0">
                <a:solidFill>
                  <a:schemeClr val="accent5"/>
                </a:solidFill>
              </a:rPr>
              <a:t>Management Subcarriers </a:t>
            </a:r>
            <a:r>
              <a:rPr lang="en-US" sz="2600" b="0" dirty="0"/>
              <a:t>– Don’t carry data, they are used for synch and interference protection purposes</a:t>
            </a:r>
          </a:p>
          <a:p>
            <a:endParaRPr lang="en-US" sz="2600" dirty="0"/>
          </a:p>
        </p:txBody>
      </p:sp>
    </p:spTree>
    <p:extLst>
      <p:ext uri="{BB962C8B-B14F-4D97-AF65-F5344CB8AC3E}">
        <p14:creationId xmlns:p14="http://schemas.microsoft.com/office/powerpoint/2010/main" val="1262032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OFDM – 802.11a/g/n/ac</a:t>
            </a:r>
          </a:p>
        </p:txBody>
      </p:sp>
      <p:sp>
        <p:nvSpPr>
          <p:cNvPr id="10" name="TextBox 9"/>
          <p:cNvSpPr txBox="1"/>
          <p:nvPr/>
        </p:nvSpPr>
        <p:spPr>
          <a:xfrm rot="16200000">
            <a:off x="-740699" y="2927377"/>
            <a:ext cx="2484284" cy="461665"/>
          </a:xfrm>
          <a:prstGeom prst="rect">
            <a:avLst/>
          </a:prstGeom>
          <a:noFill/>
        </p:spPr>
        <p:txBody>
          <a:bodyPr wrap="square" rtlCol="0">
            <a:spAutoFit/>
          </a:bodyPr>
          <a:lstStyle/>
          <a:p>
            <a:r>
              <a:rPr lang="en-US" sz="2400" dirty="0"/>
              <a:t>Subcarriers</a:t>
            </a:r>
          </a:p>
        </p:txBody>
      </p:sp>
      <p:sp>
        <p:nvSpPr>
          <p:cNvPr id="11" name="TextBox 10"/>
          <p:cNvSpPr txBox="1"/>
          <p:nvPr/>
        </p:nvSpPr>
        <p:spPr>
          <a:xfrm>
            <a:off x="3251200" y="5818240"/>
            <a:ext cx="1219200" cy="461665"/>
          </a:xfrm>
          <a:prstGeom prst="rect">
            <a:avLst/>
          </a:prstGeom>
          <a:noFill/>
        </p:spPr>
        <p:txBody>
          <a:bodyPr wrap="square" rtlCol="0">
            <a:spAutoFit/>
          </a:bodyPr>
          <a:lstStyle/>
          <a:p>
            <a:r>
              <a:rPr lang="en-US" sz="2400" dirty="0"/>
              <a:t>Time</a:t>
            </a:r>
          </a:p>
        </p:txBody>
      </p:sp>
      <p:cxnSp>
        <p:nvCxnSpPr>
          <p:cNvPr id="17" name="Straight Arrow Connector 16"/>
          <p:cNvCxnSpPr/>
          <p:nvPr/>
        </p:nvCxnSpPr>
        <p:spPr>
          <a:xfrm flipV="1">
            <a:off x="920956" y="5715820"/>
            <a:ext cx="7167715" cy="17205"/>
          </a:xfrm>
          <a:prstGeom prst="straightConnector1">
            <a:avLst/>
          </a:prstGeom>
          <a:ln w="508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8" name="Block Arc 17"/>
          <p:cNvSpPr/>
          <p:nvPr/>
        </p:nvSpPr>
        <p:spPr>
          <a:xfrm rot="5400000">
            <a:off x="2864470" y="-3126659"/>
            <a:ext cx="353961" cy="9556963"/>
          </a:xfrm>
          <a:prstGeom prst="blockArc">
            <a:avLst>
              <a:gd name="adj1" fmla="val 5662836"/>
              <a:gd name="adj2" fmla="val 5136265"/>
              <a:gd name="adj3" fmla="val 0"/>
            </a:avLst>
          </a:prstGeom>
          <a:noFill/>
          <a:ln w="25400">
            <a:solidFill>
              <a:schemeClr val="tx1">
                <a:alpha val="2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20" name="Block Arc 19"/>
          <p:cNvSpPr/>
          <p:nvPr/>
        </p:nvSpPr>
        <p:spPr>
          <a:xfrm rot="5400000">
            <a:off x="2844806" y="-2766134"/>
            <a:ext cx="353961" cy="9556963"/>
          </a:xfrm>
          <a:prstGeom prst="blockArc">
            <a:avLst>
              <a:gd name="adj1" fmla="val 5662836"/>
              <a:gd name="adj2" fmla="val 5136265"/>
              <a:gd name="adj3" fmla="val 0"/>
            </a:avLst>
          </a:prstGeom>
          <a:noFill/>
          <a:ln w="25400">
            <a:solidFill>
              <a:schemeClr val="tx1">
                <a:alpha val="2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23" name="Block Arc 22"/>
          <p:cNvSpPr/>
          <p:nvPr/>
        </p:nvSpPr>
        <p:spPr>
          <a:xfrm rot="5400000">
            <a:off x="2857918" y="-2412178"/>
            <a:ext cx="353961" cy="9556963"/>
          </a:xfrm>
          <a:prstGeom prst="blockArc">
            <a:avLst>
              <a:gd name="adj1" fmla="val 5662836"/>
              <a:gd name="adj2" fmla="val 5136265"/>
              <a:gd name="adj3" fmla="val 0"/>
            </a:avLst>
          </a:prstGeom>
          <a:noFill/>
          <a:ln w="25400">
            <a:solidFill>
              <a:schemeClr val="tx1">
                <a:alpha val="2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28" name="Block Arc 27"/>
          <p:cNvSpPr/>
          <p:nvPr/>
        </p:nvSpPr>
        <p:spPr>
          <a:xfrm rot="5400000">
            <a:off x="2838254" y="-2051652"/>
            <a:ext cx="353961" cy="9556963"/>
          </a:xfrm>
          <a:prstGeom prst="blockArc">
            <a:avLst>
              <a:gd name="adj1" fmla="val 5662836"/>
              <a:gd name="adj2" fmla="val 5136265"/>
              <a:gd name="adj3" fmla="val 0"/>
            </a:avLst>
          </a:prstGeom>
          <a:noFill/>
          <a:ln w="25400">
            <a:solidFill>
              <a:schemeClr val="tx1">
                <a:alpha val="2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29" name="Block Arc 28"/>
          <p:cNvSpPr/>
          <p:nvPr/>
        </p:nvSpPr>
        <p:spPr>
          <a:xfrm rot="5400000">
            <a:off x="2857922" y="-1691142"/>
            <a:ext cx="353961" cy="9556963"/>
          </a:xfrm>
          <a:prstGeom prst="blockArc">
            <a:avLst>
              <a:gd name="adj1" fmla="val 5662836"/>
              <a:gd name="adj2" fmla="val 5136265"/>
              <a:gd name="adj3" fmla="val 0"/>
            </a:avLst>
          </a:prstGeom>
          <a:noFill/>
          <a:ln w="25400">
            <a:solidFill>
              <a:schemeClr val="tx1">
                <a:alpha val="2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31" name="Block Arc 30"/>
          <p:cNvSpPr/>
          <p:nvPr/>
        </p:nvSpPr>
        <p:spPr>
          <a:xfrm rot="5400000">
            <a:off x="2838257" y="-1330618"/>
            <a:ext cx="353961" cy="9556963"/>
          </a:xfrm>
          <a:prstGeom prst="blockArc">
            <a:avLst>
              <a:gd name="adj1" fmla="val 5662836"/>
              <a:gd name="adj2" fmla="val 5136265"/>
              <a:gd name="adj3" fmla="val 0"/>
            </a:avLst>
          </a:prstGeom>
          <a:noFill/>
          <a:ln w="25400">
            <a:solidFill>
              <a:schemeClr val="tx1">
                <a:alpha val="2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32" name="Block Arc 31"/>
          <p:cNvSpPr/>
          <p:nvPr/>
        </p:nvSpPr>
        <p:spPr>
          <a:xfrm rot="5400000">
            <a:off x="2851370" y="-976660"/>
            <a:ext cx="353961" cy="9556963"/>
          </a:xfrm>
          <a:prstGeom prst="blockArc">
            <a:avLst>
              <a:gd name="adj1" fmla="val 5662836"/>
              <a:gd name="adj2" fmla="val 5136265"/>
              <a:gd name="adj3" fmla="val 0"/>
            </a:avLst>
          </a:prstGeom>
          <a:noFill/>
          <a:ln w="25400">
            <a:solidFill>
              <a:schemeClr val="tx1">
                <a:alpha val="2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33" name="Block Arc 32"/>
          <p:cNvSpPr/>
          <p:nvPr/>
        </p:nvSpPr>
        <p:spPr>
          <a:xfrm rot="5400000">
            <a:off x="2831705" y="-642355"/>
            <a:ext cx="353961" cy="9556963"/>
          </a:xfrm>
          <a:prstGeom prst="blockArc">
            <a:avLst>
              <a:gd name="adj1" fmla="val 5662836"/>
              <a:gd name="adj2" fmla="val 5136265"/>
              <a:gd name="adj3" fmla="val 0"/>
            </a:avLst>
          </a:prstGeom>
          <a:noFill/>
          <a:ln w="25400">
            <a:solidFill>
              <a:schemeClr val="tx1">
                <a:alpha val="2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37" name="Block Arc 36"/>
          <p:cNvSpPr/>
          <p:nvPr/>
        </p:nvSpPr>
        <p:spPr>
          <a:xfrm rot="5400000">
            <a:off x="2851368" y="-294960"/>
            <a:ext cx="353961" cy="9556963"/>
          </a:xfrm>
          <a:prstGeom prst="blockArc">
            <a:avLst>
              <a:gd name="adj1" fmla="val 5662836"/>
              <a:gd name="adj2" fmla="val 5136265"/>
              <a:gd name="adj3" fmla="val 0"/>
            </a:avLst>
          </a:prstGeom>
          <a:noFill/>
          <a:ln w="25400">
            <a:solidFill>
              <a:schemeClr val="tx1">
                <a:alpha val="2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38" name="Block Arc 37"/>
          <p:cNvSpPr/>
          <p:nvPr/>
        </p:nvSpPr>
        <p:spPr>
          <a:xfrm rot="5400000">
            <a:off x="2831704" y="65565"/>
            <a:ext cx="353961" cy="9556963"/>
          </a:xfrm>
          <a:prstGeom prst="blockArc">
            <a:avLst>
              <a:gd name="adj1" fmla="val 5662836"/>
              <a:gd name="adj2" fmla="val 5136265"/>
              <a:gd name="adj3" fmla="val 0"/>
            </a:avLst>
          </a:prstGeom>
          <a:noFill/>
          <a:ln w="25400">
            <a:solidFill>
              <a:schemeClr val="tx1">
                <a:alpha val="2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39" name="Block Arc 38"/>
          <p:cNvSpPr/>
          <p:nvPr/>
        </p:nvSpPr>
        <p:spPr>
          <a:xfrm rot="5400000">
            <a:off x="2844816" y="419521"/>
            <a:ext cx="353961" cy="9556963"/>
          </a:xfrm>
          <a:prstGeom prst="blockArc">
            <a:avLst>
              <a:gd name="adj1" fmla="val 5662836"/>
              <a:gd name="adj2" fmla="val 5136265"/>
              <a:gd name="adj3" fmla="val 0"/>
            </a:avLst>
          </a:prstGeom>
          <a:noFill/>
          <a:ln w="25400">
            <a:solidFill>
              <a:schemeClr val="tx1">
                <a:alpha val="2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40" name="Block Arc 39"/>
          <p:cNvSpPr/>
          <p:nvPr/>
        </p:nvSpPr>
        <p:spPr>
          <a:xfrm rot="5400000">
            <a:off x="2825152" y="780047"/>
            <a:ext cx="353961" cy="9556963"/>
          </a:xfrm>
          <a:prstGeom prst="blockArc">
            <a:avLst>
              <a:gd name="adj1" fmla="val 5662836"/>
              <a:gd name="adj2" fmla="val 5136265"/>
              <a:gd name="adj3" fmla="val 0"/>
            </a:avLst>
          </a:prstGeom>
          <a:noFill/>
          <a:ln w="25400">
            <a:solidFill>
              <a:schemeClr val="tx1">
                <a:alpha val="2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41" name="TextBox 40"/>
          <p:cNvSpPr txBox="1"/>
          <p:nvPr/>
        </p:nvSpPr>
        <p:spPr>
          <a:xfrm rot="16200000">
            <a:off x="7374192" y="3165813"/>
            <a:ext cx="3139768" cy="461665"/>
          </a:xfrm>
          <a:prstGeom prst="rect">
            <a:avLst/>
          </a:prstGeom>
          <a:solidFill>
            <a:schemeClr val="bg1"/>
          </a:solidFill>
        </p:spPr>
        <p:txBody>
          <a:bodyPr wrap="square" rtlCol="0">
            <a:spAutoFit/>
          </a:bodyPr>
          <a:lstStyle/>
          <a:p>
            <a:r>
              <a:rPr lang="en-US" sz="2400" dirty="0">
                <a:solidFill>
                  <a:schemeClr val="accent2"/>
                </a:solidFill>
              </a:rPr>
              <a:t>Channel width</a:t>
            </a:r>
          </a:p>
        </p:txBody>
      </p:sp>
      <p:sp>
        <p:nvSpPr>
          <p:cNvPr id="43" name="Right Bracket 42"/>
          <p:cNvSpPr/>
          <p:nvPr/>
        </p:nvSpPr>
        <p:spPr>
          <a:xfrm>
            <a:off x="8167327" y="1520723"/>
            <a:ext cx="432620" cy="4168877"/>
          </a:xfrm>
          <a:prstGeom prst="rightBracket">
            <a:avLst/>
          </a:prstGeom>
          <a:noFill/>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dirty="0"/>
          </a:p>
        </p:txBody>
      </p:sp>
      <p:sp>
        <p:nvSpPr>
          <p:cNvPr id="9" name="Rectangle 8"/>
          <p:cNvSpPr/>
          <p:nvPr/>
        </p:nvSpPr>
        <p:spPr>
          <a:xfrm>
            <a:off x="957005" y="1481393"/>
            <a:ext cx="1101215" cy="4221315"/>
          </a:xfrm>
          <a:prstGeom prst="rect">
            <a:avLst/>
          </a:prstGeom>
          <a:solidFill>
            <a:schemeClr val="tx2">
              <a:lumMod val="40000"/>
              <a:lumOff val="60000"/>
              <a:alpha val="30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4" name="Rectangle 43"/>
          <p:cNvSpPr/>
          <p:nvPr/>
        </p:nvSpPr>
        <p:spPr>
          <a:xfrm>
            <a:off x="3192207" y="1514167"/>
            <a:ext cx="1101215" cy="4221315"/>
          </a:xfrm>
          <a:prstGeom prst="rect">
            <a:avLst/>
          </a:prstGeom>
          <a:solidFill>
            <a:schemeClr val="accent2">
              <a:lumMod val="40000"/>
              <a:lumOff val="60000"/>
              <a:alpha val="30000"/>
            </a:schemeClr>
          </a:solidFill>
          <a:ln>
            <a:solidFill>
              <a:schemeClr val="accent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5" name="Rectangle 44"/>
          <p:cNvSpPr/>
          <p:nvPr/>
        </p:nvSpPr>
        <p:spPr>
          <a:xfrm>
            <a:off x="4299973" y="1481393"/>
            <a:ext cx="1101215" cy="4221315"/>
          </a:xfrm>
          <a:prstGeom prst="rect">
            <a:avLst/>
          </a:prstGeom>
          <a:solidFill>
            <a:schemeClr val="accent3">
              <a:lumMod val="40000"/>
              <a:lumOff val="60000"/>
              <a:alpha val="3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7" name="Rectangle 46"/>
          <p:cNvSpPr/>
          <p:nvPr/>
        </p:nvSpPr>
        <p:spPr>
          <a:xfrm>
            <a:off x="5401187" y="1468281"/>
            <a:ext cx="1101215" cy="4221315"/>
          </a:xfrm>
          <a:prstGeom prst="rect">
            <a:avLst/>
          </a:prstGeom>
          <a:solidFill>
            <a:schemeClr val="accent4">
              <a:lumMod val="40000"/>
              <a:lumOff val="60000"/>
              <a:alpha val="30000"/>
            </a:schemeClr>
          </a:solidFill>
          <a:ln>
            <a:solidFill>
              <a:schemeClr val="accent4">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9" name="Rectangle 48"/>
          <p:cNvSpPr/>
          <p:nvPr/>
        </p:nvSpPr>
        <p:spPr>
          <a:xfrm>
            <a:off x="2064775" y="1474839"/>
            <a:ext cx="1101215" cy="4221315"/>
          </a:xfrm>
          <a:prstGeom prst="rect">
            <a:avLst/>
          </a:prstGeom>
          <a:solidFill>
            <a:schemeClr val="accent1">
              <a:lumMod val="40000"/>
              <a:lumOff val="60000"/>
              <a:alpha val="29000"/>
            </a:schemeClr>
          </a:solidFill>
          <a:ln>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1" name="Rectangle 50"/>
          <p:cNvSpPr/>
          <p:nvPr/>
        </p:nvSpPr>
        <p:spPr>
          <a:xfrm>
            <a:off x="6522066" y="1474836"/>
            <a:ext cx="1101215" cy="4221315"/>
          </a:xfrm>
          <a:prstGeom prst="rect">
            <a:avLst/>
          </a:prstGeom>
          <a:solidFill>
            <a:schemeClr val="accent5">
              <a:lumMod val="40000"/>
              <a:lumOff val="60000"/>
              <a:alpha val="3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2" name="Rectangle 51"/>
          <p:cNvSpPr/>
          <p:nvPr/>
        </p:nvSpPr>
        <p:spPr>
          <a:xfrm>
            <a:off x="9760153" y="1579716"/>
            <a:ext cx="648932" cy="294968"/>
          </a:xfrm>
          <a:prstGeom prst="rect">
            <a:avLst/>
          </a:prstGeom>
          <a:solidFill>
            <a:schemeClr val="tx2">
              <a:lumMod val="40000"/>
              <a:lumOff val="60000"/>
              <a:alpha val="30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3" name="TextBox 52"/>
          <p:cNvSpPr txBox="1"/>
          <p:nvPr/>
        </p:nvSpPr>
        <p:spPr>
          <a:xfrm>
            <a:off x="10481188" y="1524820"/>
            <a:ext cx="1265083" cy="420564"/>
          </a:xfrm>
          <a:prstGeom prst="rect">
            <a:avLst/>
          </a:prstGeom>
          <a:noFill/>
        </p:spPr>
        <p:txBody>
          <a:bodyPr wrap="square" rtlCol="0">
            <a:spAutoFit/>
          </a:bodyPr>
          <a:lstStyle/>
          <a:p>
            <a:r>
              <a:rPr lang="en-US" sz="2133" dirty="0"/>
              <a:t>Client 1</a:t>
            </a:r>
          </a:p>
        </p:txBody>
      </p:sp>
      <p:sp>
        <p:nvSpPr>
          <p:cNvPr id="54" name="Rectangle 53"/>
          <p:cNvSpPr/>
          <p:nvPr/>
        </p:nvSpPr>
        <p:spPr>
          <a:xfrm>
            <a:off x="9753598" y="2215535"/>
            <a:ext cx="648932" cy="294968"/>
          </a:xfrm>
          <a:prstGeom prst="rect">
            <a:avLst/>
          </a:prstGeom>
          <a:solidFill>
            <a:schemeClr val="accent1">
              <a:lumMod val="40000"/>
              <a:lumOff val="60000"/>
              <a:alpha val="30000"/>
            </a:schemeClr>
          </a:solidFill>
          <a:ln>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5" name="TextBox 54"/>
          <p:cNvSpPr txBox="1"/>
          <p:nvPr/>
        </p:nvSpPr>
        <p:spPr>
          <a:xfrm>
            <a:off x="10474633" y="2160638"/>
            <a:ext cx="1265083" cy="420564"/>
          </a:xfrm>
          <a:prstGeom prst="rect">
            <a:avLst/>
          </a:prstGeom>
          <a:noFill/>
        </p:spPr>
        <p:txBody>
          <a:bodyPr wrap="square" rtlCol="0">
            <a:spAutoFit/>
          </a:bodyPr>
          <a:lstStyle/>
          <a:p>
            <a:r>
              <a:rPr lang="en-US" sz="2133" dirty="0"/>
              <a:t>Client 2</a:t>
            </a:r>
          </a:p>
        </p:txBody>
      </p:sp>
      <p:sp>
        <p:nvSpPr>
          <p:cNvPr id="64" name="Rectangle 63"/>
          <p:cNvSpPr/>
          <p:nvPr/>
        </p:nvSpPr>
        <p:spPr>
          <a:xfrm>
            <a:off x="9753598" y="2897239"/>
            <a:ext cx="648932" cy="294968"/>
          </a:xfrm>
          <a:prstGeom prst="rect">
            <a:avLst/>
          </a:prstGeom>
          <a:solidFill>
            <a:schemeClr val="accent2">
              <a:lumMod val="40000"/>
              <a:lumOff val="60000"/>
              <a:alpha val="30000"/>
            </a:schemeClr>
          </a:solidFill>
          <a:ln>
            <a:solidFill>
              <a:schemeClr val="accent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5" name="TextBox 64"/>
          <p:cNvSpPr txBox="1"/>
          <p:nvPr/>
        </p:nvSpPr>
        <p:spPr>
          <a:xfrm>
            <a:off x="10474633" y="2816124"/>
            <a:ext cx="1265083" cy="420564"/>
          </a:xfrm>
          <a:prstGeom prst="rect">
            <a:avLst/>
          </a:prstGeom>
          <a:noFill/>
        </p:spPr>
        <p:txBody>
          <a:bodyPr wrap="square" rtlCol="0">
            <a:spAutoFit/>
          </a:bodyPr>
          <a:lstStyle/>
          <a:p>
            <a:r>
              <a:rPr lang="en-US" sz="2133" dirty="0"/>
              <a:t>Client 3</a:t>
            </a:r>
          </a:p>
        </p:txBody>
      </p:sp>
      <p:sp>
        <p:nvSpPr>
          <p:cNvPr id="66" name="Rectangle 65"/>
          <p:cNvSpPr/>
          <p:nvPr/>
        </p:nvSpPr>
        <p:spPr>
          <a:xfrm>
            <a:off x="9747043" y="3506839"/>
            <a:ext cx="648932" cy="294968"/>
          </a:xfrm>
          <a:prstGeom prst="rect">
            <a:avLst/>
          </a:prstGeom>
          <a:solidFill>
            <a:schemeClr val="accent3">
              <a:lumMod val="40000"/>
              <a:lumOff val="60000"/>
              <a:alpha val="3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7" name="TextBox 66"/>
          <p:cNvSpPr txBox="1"/>
          <p:nvPr/>
        </p:nvSpPr>
        <p:spPr>
          <a:xfrm>
            <a:off x="10468079" y="3451942"/>
            <a:ext cx="1265083" cy="420564"/>
          </a:xfrm>
          <a:prstGeom prst="rect">
            <a:avLst/>
          </a:prstGeom>
          <a:noFill/>
        </p:spPr>
        <p:txBody>
          <a:bodyPr wrap="square" rtlCol="0">
            <a:spAutoFit/>
          </a:bodyPr>
          <a:lstStyle/>
          <a:p>
            <a:r>
              <a:rPr lang="en-US" sz="2133" dirty="0"/>
              <a:t>Client 4</a:t>
            </a:r>
          </a:p>
        </p:txBody>
      </p:sp>
      <p:sp>
        <p:nvSpPr>
          <p:cNvPr id="68" name="Rectangle 67"/>
          <p:cNvSpPr/>
          <p:nvPr/>
        </p:nvSpPr>
        <p:spPr>
          <a:xfrm>
            <a:off x="9747043" y="4214763"/>
            <a:ext cx="648932" cy="294968"/>
          </a:xfrm>
          <a:prstGeom prst="rect">
            <a:avLst/>
          </a:prstGeom>
          <a:solidFill>
            <a:schemeClr val="accent4">
              <a:lumMod val="40000"/>
              <a:lumOff val="60000"/>
              <a:alpha val="30000"/>
            </a:schemeClr>
          </a:solidFill>
          <a:ln>
            <a:solidFill>
              <a:schemeClr val="accent4">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9" name="TextBox 68"/>
          <p:cNvSpPr txBox="1"/>
          <p:nvPr/>
        </p:nvSpPr>
        <p:spPr>
          <a:xfrm>
            <a:off x="10454969" y="4133646"/>
            <a:ext cx="1265083" cy="420564"/>
          </a:xfrm>
          <a:prstGeom prst="rect">
            <a:avLst/>
          </a:prstGeom>
          <a:noFill/>
        </p:spPr>
        <p:txBody>
          <a:bodyPr wrap="square" rtlCol="0">
            <a:spAutoFit/>
          </a:bodyPr>
          <a:lstStyle/>
          <a:p>
            <a:r>
              <a:rPr lang="en-US" sz="2133" dirty="0"/>
              <a:t>Client 5</a:t>
            </a:r>
          </a:p>
        </p:txBody>
      </p:sp>
      <p:sp>
        <p:nvSpPr>
          <p:cNvPr id="70" name="Rectangle 69"/>
          <p:cNvSpPr/>
          <p:nvPr/>
        </p:nvSpPr>
        <p:spPr>
          <a:xfrm>
            <a:off x="9727379" y="4824361"/>
            <a:ext cx="648932" cy="294968"/>
          </a:xfrm>
          <a:prstGeom prst="rect">
            <a:avLst/>
          </a:prstGeom>
          <a:solidFill>
            <a:schemeClr val="accent5">
              <a:lumMod val="40000"/>
              <a:lumOff val="60000"/>
              <a:alpha val="3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1" name="TextBox 70"/>
          <p:cNvSpPr txBox="1"/>
          <p:nvPr/>
        </p:nvSpPr>
        <p:spPr>
          <a:xfrm>
            <a:off x="10448415" y="4769465"/>
            <a:ext cx="1265083" cy="420564"/>
          </a:xfrm>
          <a:prstGeom prst="rect">
            <a:avLst/>
          </a:prstGeom>
          <a:noFill/>
        </p:spPr>
        <p:txBody>
          <a:bodyPr wrap="square" rtlCol="0">
            <a:spAutoFit/>
          </a:bodyPr>
          <a:lstStyle/>
          <a:p>
            <a:r>
              <a:rPr lang="en-US" sz="2133" dirty="0"/>
              <a:t>Client 6</a:t>
            </a:r>
          </a:p>
        </p:txBody>
      </p:sp>
      <p:cxnSp>
        <p:nvCxnSpPr>
          <p:cNvPr id="42" name="Straight Arrow Connector 41"/>
          <p:cNvCxnSpPr/>
          <p:nvPr/>
        </p:nvCxnSpPr>
        <p:spPr>
          <a:xfrm flipV="1">
            <a:off x="940614" y="1456400"/>
            <a:ext cx="6556" cy="4297521"/>
          </a:xfrm>
          <a:prstGeom prst="straightConnector1">
            <a:avLst/>
          </a:prstGeom>
          <a:ln w="50800">
            <a:solidFill>
              <a:schemeClr val="tx1"/>
            </a:solidFill>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4776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animBg="1"/>
      <p:bldP spid="20" grpId="0" animBg="1"/>
      <p:bldP spid="23" grpId="0" animBg="1"/>
      <p:bldP spid="28" grpId="0" animBg="1"/>
      <p:bldP spid="29" grpId="0" animBg="1"/>
      <p:bldP spid="31" grpId="0" animBg="1"/>
      <p:bldP spid="32" grpId="0" animBg="1"/>
      <p:bldP spid="33" grpId="0" animBg="1"/>
      <p:bldP spid="37" grpId="0" animBg="1"/>
      <p:bldP spid="38" grpId="0" animBg="1"/>
      <p:bldP spid="39" grpId="0" animBg="1"/>
      <p:bldP spid="40" grpId="0" animBg="1"/>
      <p:bldP spid="41" grpId="0" animBg="1"/>
      <p:bldP spid="43" grpId="0" animBg="1"/>
      <p:bldP spid="9" grpId="0" animBg="1"/>
      <p:bldP spid="44" grpId="0" animBg="1"/>
      <p:bldP spid="45" grpId="0" animBg="1"/>
      <p:bldP spid="47" grpId="0" animBg="1"/>
      <p:bldP spid="49" grpId="0" animBg="1"/>
      <p:bldP spid="51" grpId="0" animBg="1"/>
      <p:bldP spid="52" grpId="0" animBg="1"/>
      <p:bldP spid="53" grpId="0"/>
      <p:bldP spid="54" grpId="0" animBg="1"/>
      <p:bldP spid="55" grpId="0"/>
      <p:bldP spid="64" grpId="0" animBg="1"/>
      <p:bldP spid="65" grpId="0"/>
      <p:bldP spid="66" grpId="0" animBg="1"/>
      <p:bldP spid="67" grpId="0"/>
      <p:bldP spid="68" grpId="0" animBg="1"/>
      <p:bldP spid="69" grpId="0"/>
      <p:bldP spid="70" grpId="0" animBg="1"/>
      <p:bldP spid="7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799" y="243230"/>
            <a:ext cx="5549900" cy="492443"/>
          </a:xfrm>
          <a:prstGeom prst="rect">
            <a:avLst/>
          </a:prstGeom>
          <a:noFill/>
        </p:spPr>
        <p:txBody>
          <a:bodyPr wrap="square" rtlCol="0">
            <a:spAutoFit/>
          </a:bodyPr>
          <a:lstStyle/>
          <a:p>
            <a:r>
              <a:rPr lang="en-US" sz="2600" b="1" dirty="0"/>
              <a:t>OFDMA</a:t>
            </a:r>
          </a:p>
        </p:txBody>
      </p:sp>
      <p:sp>
        <p:nvSpPr>
          <p:cNvPr id="6" name="Content Placeholder 1"/>
          <p:cNvSpPr>
            <a:spLocks noGrp="1"/>
          </p:cNvSpPr>
          <p:nvPr>
            <p:ph sz="quarter" idx="10"/>
          </p:nvPr>
        </p:nvSpPr>
        <p:spPr>
          <a:xfrm>
            <a:off x="304799" y="735673"/>
            <a:ext cx="11544300" cy="5219700"/>
          </a:xfrm>
        </p:spPr>
        <p:txBody>
          <a:bodyPr/>
          <a:lstStyle/>
          <a:p>
            <a:pPr marL="0" lvl="0" indent="0" algn="ctr">
              <a:lnSpc>
                <a:spcPct val="150000"/>
              </a:lnSpc>
              <a:spcBef>
                <a:spcPts val="0"/>
              </a:spcBef>
              <a:buClrTx/>
              <a:buNone/>
              <a:defRPr/>
            </a:pPr>
            <a:r>
              <a:rPr lang="en-US" sz="3400" b="0" kern="0" dirty="0">
                <a:solidFill>
                  <a:srgbClr val="B01C28"/>
                </a:solidFill>
                <a:latin typeface="Franklin Gothic Book" panose="020B0503020102020204"/>
                <a:ea typeface=""/>
                <a:cs typeface=""/>
              </a:rPr>
              <a:t>Orthogonal Frequency-Division Multiple Access (OFDMA) </a:t>
            </a:r>
            <a:endParaRPr lang="en-US" sz="3400" dirty="0"/>
          </a:p>
          <a:p>
            <a:r>
              <a:rPr lang="en-US" sz="3200" b="0" dirty="0">
                <a:solidFill>
                  <a:srgbClr val="262626"/>
                </a:solidFill>
              </a:rPr>
              <a:t>Multi-user version of the popular orthogonal frequency-division multiplexing (OFDM) digital modulation scheme</a:t>
            </a:r>
          </a:p>
          <a:p>
            <a:endParaRPr lang="en-US" sz="3200" b="0" dirty="0">
              <a:solidFill>
                <a:srgbClr val="262626"/>
              </a:solidFill>
            </a:endParaRPr>
          </a:p>
          <a:p>
            <a:r>
              <a:rPr lang="en-US" sz="3200" b="0" dirty="0">
                <a:solidFill>
                  <a:srgbClr val="777877">
                    <a:lumMod val="50000"/>
                  </a:srgbClr>
                </a:solidFill>
              </a:rPr>
              <a:t>Multiple access is achieved in OFDMA by assigning subsets of subcarriers to individual clients</a:t>
            </a:r>
          </a:p>
          <a:p>
            <a:endParaRPr lang="en-US" sz="3200" b="0" dirty="0">
              <a:solidFill>
                <a:srgbClr val="777877">
                  <a:lumMod val="50000"/>
                </a:srgbClr>
              </a:solidFill>
            </a:endParaRPr>
          </a:p>
          <a:p>
            <a:r>
              <a:rPr lang="en-US" sz="3200" b="0" dirty="0"/>
              <a:t>This allows </a:t>
            </a:r>
            <a:r>
              <a:rPr lang="en-US" sz="3200" b="0" dirty="0">
                <a:solidFill>
                  <a:schemeClr val="accent2"/>
                </a:solidFill>
              </a:rPr>
              <a:t>simultaneous</a:t>
            </a:r>
            <a:r>
              <a:rPr lang="en-US" sz="3200" b="0" dirty="0"/>
              <a:t> low data rate transmission to/from multiple users.</a:t>
            </a:r>
          </a:p>
          <a:p>
            <a:endParaRPr lang="en-US" dirty="0"/>
          </a:p>
        </p:txBody>
      </p:sp>
    </p:spTree>
    <p:extLst>
      <p:ext uri="{BB962C8B-B14F-4D97-AF65-F5344CB8AC3E}">
        <p14:creationId xmlns:p14="http://schemas.microsoft.com/office/powerpoint/2010/main" val="510243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798" y="255930"/>
            <a:ext cx="5549900" cy="492443"/>
          </a:xfrm>
          <a:prstGeom prst="rect">
            <a:avLst/>
          </a:prstGeom>
          <a:noFill/>
        </p:spPr>
        <p:txBody>
          <a:bodyPr wrap="square" rtlCol="0">
            <a:spAutoFit/>
          </a:bodyPr>
          <a:lstStyle/>
          <a:p>
            <a:r>
              <a:rPr lang="en-US" sz="2600" b="1" dirty="0"/>
              <a:t>Who is this guy?</a:t>
            </a:r>
          </a:p>
        </p:txBody>
      </p:sp>
      <p:sp>
        <p:nvSpPr>
          <p:cNvPr id="8" name="Content Placeholder 7"/>
          <p:cNvSpPr txBox="1">
            <a:spLocks/>
          </p:cNvSpPr>
          <p:nvPr/>
        </p:nvSpPr>
        <p:spPr bwMode="auto">
          <a:xfrm>
            <a:off x="3887241" y="1042759"/>
            <a:ext cx="7497135" cy="186371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rgbClr val="A01E23"/>
              </a:buClr>
              <a:buSzPct val="62000"/>
              <a:buFont typeface="Wingdings" charset="0"/>
              <a:buChar char="n"/>
              <a:defRPr sz="2800" kern="1200">
                <a:solidFill>
                  <a:srgbClr val="595959"/>
                </a:solidFill>
                <a:latin typeface="Roboto"/>
                <a:ea typeface="ＭＳ Ｐゴシック" charset="0"/>
                <a:cs typeface="ＭＳ Ｐゴシック" charset="0"/>
              </a:defRPr>
            </a:lvl1pPr>
            <a:lvl2pPr marL="457200" indent="-228600" algn="l" rtl="0" eaLnBrk="0" fontAlgn="base" hangingPunct="0">
              <a:spcBef>
                <a:spcPts val="600"/>
              </a:spcBef>
              <a:spcAft>
                <a:spcPct val="0"/>
              </a:spcAft>
              <a:buClr>
                <a:schemeClr val="bg1">
                  <a:lumMod val="50000"/>
                </a:schemeClr>
              </a:buClr>
              <a:buSzPct val="62000"/>
              <a:buFont typeface="Wingdings" charset="0"/>
              <a:buChar char="n"/>
              <a:defRPr sz="2400" kern="1200">
                <a:solidFill>
                  <a:srgbClr val="595959"/>
                </a:solidFill>
                <a:latin typeface="Roboto"/>
                <a:ea typeface="ＭＳ Ｐゴシック" charset="0"/>
                <a:cs typeface="+mn-cs"/>
              </a:defRPr>
            </a:lvl2pPr>
            <a:lvl3pPr marL="685800" indent="-228600" algn="l" rtl="0" eaLnBrk="0" fontAlgn="base" hangingPunct="0">
              <a:spcBef>
                <a:spcPts val="600"/>
              </a:spcBef>
              <a:spcAft>
                <a:spcPct val="0"/>
              </a:spcAft>
              <a:buClr>
                <a:srgbClr val="A01E23"/>
              </a:buClr>
              <a:buSzPct val="62000"/>
              <a:buFont typeface="Wingdings" charset="0"/>
              <a:buChar char="n"/>
              <a:defRPr sz="2000" kern="1200">
                <a:solidFill>
                  <a:srgbClr val="595959"/>
                </a:solidFill>
                <a:latin typeface="Roboto"/>
                <a:ea typeface="ＭＳ Ｐゴシック" charset="0"/>
                <a:cs typeface="+mn-cs"/>
              </a:defRPr>
            </a:lvl3pPr>
            <a:lvl4pPr marL="914400" indent="-228600" algn="l" rtl="0" eaLnBrk="0" fontAlgn="base" hangingPunct="0">
              <a:spcBef>
                <a:spcPts val="600"/>
              </a:spcBef>
              <a:spcAft>
                <a:spcPct val="0"/>
              </a:spcAft>
              <a:buClr>
                <a:schemeClr val="bg1">
                  <a:lumMod val="50000"/>
                </a:schemeClr>
              </a:buClr>
              <a:buSzPct val="62000"/>
              <a:buFont typeface="Wingdings" charset="0"/>
              <a:buChar char="n"/>
              <a:defRPr kern="1200">
                <a:solidFill>
                  <a:srgbClr val="595959"/>
                </a:solidFill>
                <a:latin typeface="Roboto"/>
                <a:ea typeface="ＭＳ Ｐゴシック" charset="0"/>
                <a:cs typeface="+mn-cs"/>
              </a:defRPr>
            </a:lvl4pPr>
            <a:lvl5pPr marL="1143000" indent="-228600" algn="l" rtl="0" eaLnBrk="0" fontAlgn="base" hangingPunct="0">
              <a:spcBef>
                <a:spcPts val="600"/>
              </a:spcBef>
              <a:spcAft>
                <a:spcPct val="0"/>
              </a:spcAft>
              <a:buClr>
                <a:srgbClr val="800000"/>
              </a:buClr>
              <a:buSzPct val="62000"/>
              <a:buFont typeface="Wingdings" charset="0"/>
              <a:buChar char="n"/>
              <a:defRPr kern="1200">
                <a:solidFill>
                  <a:srgbClr val="595959"/>
                </a:solidFill>
                <a:latin typeface="Roboto"/>
                <a:ea typeface="ＭＳ Ｐゴシック" charset="0"/>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defTabSz="609585">
              <a:spcBef>
                <a:spcPts val="0"/>
              </a:spcBef>
              <a:buNone/>
            </a:pPr>
            <a:r>
              <a:rPr lang="en-US" sz="4267" dirty="0">
                <a:solidFill>
                  <a:prstClr val="black"/>
                </a:solidFill>
              </a:rPr>
              <a:t>David Coleman</a:t>
            </a:r>
          </a:p>
          <a:p>
            <a:pPr marL="0" indent="0" defTabSz="609585">
              <a:spcBef>
                <a:spcPts val="0"/>
              </a:spcBef>
              <a:buNone/>
            </a:pPr>
            <a:r>
              <a:rPr lang="en-US" sz="2667" dirty="0">
                <a:solidFill>
                  <a:prstClr val="black"/>
                </a:solidFill>
              </a:rPr>
              <a:t>Senior Technical Evangelist</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4370" y="2057407"/>
            <a:ext cx="3070912" cy="1279547"/>
          </a:xfrm>
          <a:prstGeom prst="rect">
            <a:avLst/>
          </a:prstGeom>
        </p:spPr>
      </p:pic>
      <p:pic>
        <p:nvPicPr>
          <p:cNvPr id="10" name="Picture 9" descr="cwn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45469" y="4141670"/>
            <a:ext cx="1699856" cy="1699856"/>
          </a:xfrm>
          <a:prstGeom prst="rect">
            <a:avLst/>
          </a:prstGeom>
        </p:spPr>
      </p:pic>
      <p:sp>
        <p:nvSpPr>
          <p:cNvPr id="11" name="TextBox 10"/>
          <p:cNvSpPr txBox="1"/>
          <p:nvPr/>
        </p:nvSpPr>
        <p:spPr>
          <a:xfrm>
            <a:off x="5617351" y="4696236"/>
            <a:ext cx="2018456" cy="561694"/>
          </a:xfrm>
          <a:prstGeom prst="rect">
            <a:avLst/>
          </a:prstGeom>
          <a:noFill/>
        </p:spPr>
        <p:txBody>
          <a:bodyPr wrap="square" lIns="68580" tIns="34291" rIns="68580" bIns="34291" rtlCol="0">
            <a:spAutoFit/>
          </a:bodyPr>
          <a:lstStyle/>
          <a:p>
            <a:pPr defTabSz="914377" eaLnBrk="0" hangingPunct="0">
              <a:buClr>
                <a:srgbClr val="A01E23"/>
              </a:buClr>
              <a:buSzPct val="62000"/>
            </a:pPr>
            <a:r>
              <a:rPr lang="en-US" sz="3200" dirty="0">
                <a:solidFill>
                  <a:srgbClr val="595959"/>
                </a:solidFill>
                <a:latin typeface="Roboto"/>
              </a:rPr>
              <a:t>CWNE #4</a:t>
            </a:r>
          </a:p>
        </p:txBody>
      </p:sp>
      <p:sp>
        <p:nvSpPr>
          <p:cNvPr id="12" name="TextBox 11"/>
          <p:cNvSpPr txBox="1"/>
          <p:nvPr/>
        </p:nvSpPr>
        <p:spPr>
          <a:xfrm>
            <a:off x="6626579" y="3653811"/>
            <a:ext cx="4585356" cy="561694"/>
          </a:xfrm>
          <a:prstGeom prst="rect">
            <a:avLst/>
          </a:prstGeom>
          <a:noFill/>
        </p:spPr>
        <p:txBody>
          <a:bodyPr wrap="square" lIns="68580" tIns="34291" rIns="68580" bIns="34291" rtlCol="0">
            <a:spAutoFit/>
          </a:bodyPr>
          <a:lstStyle/>
          <a:p>
            <a:pPr defTabSz="914377"/>
            <a:r>
              <a:rPr lang="en-US" sz="3200" dirty="0">
                <a:solidFill>
                  <a:srgbClr val="3366FF"/>
                </a:solidFill>
                <a:latin typeface="Roboto"/>
                <a:cs typeface="Roboto"/>
              </a:rPr>
              <a:t>@mistermultipath</a:t>
            </a:r>
          </a:p>
        </p:txBody>
      </p:sp>
      <p:pic>
        <p:nvPicPr>
          <p:cNvPr id="13" name="Picture 12" descr="twitter.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54698" y="3720756"/>
            <a:ext cx="700895" cy="494749"/>
          </a:xfrm>
          <a:prstGeom prst="rect">
            <a:avLst/>
          </a:prstGeom>
        </p:spPr>
      </p:pic>
      <p:pic>
        <p:nvPicPr>
          <p:cNvPr id="3" name="Picture 2">
            <a:extLst>
              <a:ext uri="{FF2B5EF4-FFF2-40B4-BE49-F238E27FC236}">
                <a16:creationId xmlns:a16="http://schemas.microsoft.com/office/drawing/2014/main" id="{50F8C50B-DFE3-5F46-B4F3-F5C37D63909B}"/>
              </a:ext>
            </a:extLst>
          </p:cNvPr>
          <p:cNvPicPr>
            <a:picLocks noChangeAspect="1"/>
          </p:cNvPicPr>
          <p:nvPr/>
        </p:nvPicPr>
        <p:blipFill>
          <a:blip r:embed="rId5"/>
          <a:stretch>
            <a:fillRect/>
          </a:stretch>
        </p:blipFill>
        <p:spPr>
          <a:xfrm>
            <a:off x="539748" y="1042759"/>
            <a:ext cx="2540000" cy="2540000"/>
          </a:xfrm>
          <a:prstGeom prst="rect">
            <a:avLst/>
          </a:prstGeom>
        </p:spPr>
      </p:pic>
    </p:spTree>
    <p:extLst>
      <p:ext uri="{BB962C8B-B14F-4D97-AF65-F5344CB8AC3E}">
        <p14:creationId xmlns:p14="http://schemas.microsoft.com/office/powerpoint/2010/main" val="836051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OFDMA – 802.11ax</a:t>
            </a:r>
          </a:p>
        </p:txBody>
      </p:sp>
      <p:sp>
        <p:nvSpPr>
          <p:cNvPr id="10" name="TextBox 9"/>
          <p:cNvSpPr txBox="1"/>
          <p:nvPr/>
        </p:nvSpPr>
        <p:spPr>
          <a:xfrm rot="16200000">
            <a:off x="-740699" y="2927377"/>
            <a:ext cx="2484284" cy="461665"/>
          </a:xfrm>
          <a:prstGeom prst="rect">
            <a:avLst/>
          </a:prstGeom>
          <a:noFill/>
        </p:spPr>
        <p:txBody>
          <a:bodyPr wrap="square" rtlCol="0">
            <a:spAutoFit/>
          </a:bodyPr>
          <a:lstStyle/>
          <a:p>
            <a:r>
              <a:rPr lang="en-US" sz="2400" dirty="0"/>
              <a:t>Subcarriers</a:t>
            </a:r>
          </a:p>
        </p:txBody>
      </p:sp>
      <p:sp>
        <p:nvSpPr>
          <p:cNvPr id="11" name="TextBox 10"/>
          <p:cNvSpPr txBox="1"/>
          <p:nvPr/>
        </p:nvSpPr>
        <p:spPr>
          <a:xfrm>
            <a:off x="3251200" y="5818240"/>
            <a:ext cx="1219200" cy="461665"/>
          </a:xfrm>
          <a:prstGeom prst="rect">
            <a:avLst/>
          </a:prstGeom>
          <a:noFill/>
        </p:spPr>
        <p:txBody>
          <a:bodyPr wrap="square" rtlCol="0">
            <a:spAutoFit/>
          </a:bodyPr>
          <a:lstStyle/>
          <a:p>
            <a:r>
              <a:rPr lang="en-US" sz="2400" dirty="0"/>
              <a:t>Time</a:t>
            </a:r>
          </a:p>
        </p:txBody>
      </p:sp>
      <p:cxnSp>
        <p:nvCxnSpPr>
          <p:cNvPr id="17" name="Straight Arrow Connector 16"/>
          <p:cNvCxnSpPr/>
          <p:nvPr/>
        </p:nvCxnSpPr>
        <p:spPr>
          <a:xfrm flipV="1">
            <a:off x="920956" y="5715820"/>
            <a:ext cx="7167715" cy="17205"/>
          </a:xfrm>
          <a:prstGeom prst="straightConnector1">
            <a:avLst/>
          </a:prstGeom>
          <a:ln w="508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8" name="Block Arc 17"/>
          <p:cNvSpPr/>
          <p:nvPr/>
        </p:nvSpPr>
        <p:spPr>
          <a:xfrm rot="5400000">
            <a:off x="2864470" y="-3126659"/>
            <a:ext cx="353961" cy="9556963"/>
          </a:xfrm>
          <a:prstGeom prst="blockArc">
            <a:avLst>
              <a:gd name="adj1" fmla="val 5662836"/>
              <a:gd name="adj2" fmla="val 5136265"/>
              <a:gd name="adj3" fmla="val 0"/>
            </a:avLst>
          </a:prstGeom>
          <a:noFill/>
          <a:ln w="25400">
            <a:solidFill>
              <a:schemeClr val="tx1">
                <a:alpha val="2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20" name="Block Arc 19"/>
          <p:cNvSpPr/>
          <p:nvPr/>
        </p:nvSpPr>
        <p:spPr>
          <a:xfrm rot="5400000">
            <a:off x="2844806" y="-2766134"/>
            <a:ext cx="353961" cy="9556963"/>
          </a:xfrm>
          <a:prstGeom prst="blockArc">
            <a:avLst>
              <a:gd name="adj1" fmla="val 5662836"/>
              <a:gd name="adj2" fmla="val 5136265"/>
              <a:gd name="adj3" fmla="val 0"/>
            </a:avLst>
          </a:prstGeom>
          <a:noFill/>
          <a:ln w="25400">
            <a:solidFill>
              <a:schemeClr val="tx1">
                <a:alpha val="2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23" name="Block Arc 22"/>
          <p:cNvSpPr/>
          <p:nvPr/>
        </p:nvSpPr>
        <p:spPr>
          <a:xfrm rot="5400000">
            <a:off x="2857918" y="-2412178"/>
            <a:ext cx="353961" cy="9556963"/>
          </a:xfrm>
          <a:prstGeom prst="blockArc">
            <a:avLst>
              <a:gd name="adj1" fmla="val 5662836"/>
              <a:gd name="adj2" fmla="val 5136265"/>
              <a:gd name="adj3" fmla="val 0"/>
            </a:avLst>
          </a:prstGeom>
          <a:noFill/>
          <a:ln w="25400">
            <a:solidFill>
              <a:schemeClr val="tx1">
                <a:alpha val="2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28" name="Block Arc 27"/>
          <p:cNvSpPr/>
          <p:nvPr/>
        </p:nvSpPr>
        <p:spPr>
          <a:xfrm rot="5400000">
            <a:off x="2838254" y="-2051652"/>
            <a:ext cx="353961" cy="9556963"/>
          </a:xfrm>
          <a:prstGeom prst="blockArc">
            <a:avLst>
              <a:gd name="adj1" fmla="val 5662836"/>
              <a:gd name="adj2" fmla="val 5136265"/>
              <a:gd name="adj3" fmla="val 0"/>
            </a:avLst>
          </a:prstGeom>
          <a:noFill/>
          <a:ln w="25400">
            <a:solidFill>
              <a:schemeClr val="tx1">
                <a:alpha val="2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29" name="Block Arc 28"/>
          <p:cNvSpPr/>
          <p:nvPr/>
        </p:nvSpPr>
        <p:spPr>
          <a:xfrm rot="5400000">
            <a:off x="2857922" y="-1691142"/>
            <a:ext cx="353961" cy="9556963"/>
          </a:xfrm>
          <a:prstGeom prst="blockArc">
            <a:avLst>
              <a:gd name="adj1" fmla="val 5662836"/>
              <a:gd name="adj2" fmla="val 5136265"/>
              <a:gd name="adj3" fmla="val 0"/>
            </a:avLst>
          </a:prstGeom>
          <a:noFill/>
          <a:ln w="25400">
            <a:solidFill>
              <a:schemeClr val="tx1">
                <a:alpha val="2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31" name="Block Arc 30"/>
          <p:cNvSpPr/>
          <p:nvPr/>
        </p:nvSpPr>
        <p:spPr>
          <a:xfrm rot="5400000">
            <a:off x="2838257" y="-1330618"/>
            <a:ext cx="353961" cy="9556963"/>
          </a:xfrm>
          <a:prstGeom prst="blockArc">
            <a:avLst>
              <a:gd name="adj1" fmla="val 5662836"/>
              <a:gd name="adj2" fmla="val 5136265"/>
              <a:gd name="adj3" fmla="val 0"/>
            </a:avLst>
          </a:prstGeom>
          <a:noFill/>
          <a:ln w="25400">
            <a:solidFill>
              <a:schemeClr val="tx1">
                <a:alpha val="2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32" name="Block Arc 31"/>
          <p:cNvSpPr/>
          <p:nvPr/>
        </p:nvSpPr>
        <p:spPr>
          <a:xfrm rot="5400000">
            <a:off x="2851370" y="-976660"/>
            <a:ext cx="353961" cy="9556963"/>
          </a:xfrm>
          <a:prstGeom prst="blockArc">
            <a:avLst>
              <a:gd name="adj1" fmla="val 5662836"/>
              <a:gd name="adj2" fmla="val 5136265"/>
              <a:gd name="adj3" fmla="val 0"/>
            </a:avLst>
          </a:prstGeom>
          <a:noFill/>
          <a:ln w="25400">
            <a:solidFill>
              <a:schemeClr val="tx1">
                <a:alpha val="2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33" name="Block Arc 32"/>
          <p:cNvSpPr/>
          <p:nvPr/>
        </p:nvSpPr>
        <p:spPr>
          <a:xfrm rot="5400000">
            <a:off x="2831705" y="-642355"/>
            <a:ext cx="353961" cy="9556963"/>
          </a:xfrm>
          <a:prstGeom prst="blockArc">
            <a:avLst>
              <a:gd name="adj1" fmla="val 5662836"/>
              <a:gd name="adj2" fmla="val 5136265"/>
              <a:gd name="adj3" fmla="val 0"/>
            </a:avLst>
          </a:prstGeom>
          <a:noFill/>
          <a:ln w="25400">
            <a:solidFill>
              <a:schemeClr val="tx1">
                <a:alpha val="2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37" name="Block Arc 36"/>
          <p:cNvSpPr/>
          <p:nvPr/>
        </p:nvSpPr>
        <p:spPr>
          <a:xfrm rot="5400000">
            <a:off x="3798536" y="691523"/>
            <a:ext cx="353961" cy="7610196"/>
          </a:xfrm>
          <a:prstGeom prst="blockArc">
            <a:avLst>
              <a:gd name="adj1" fmla="val 5662836"/>
              <a:gd name="adj2" fmla="val 5136265"/>
              <a:gd name="adj3" fmla="val 0"/>
            </a:avLst>
          </a:prstGeom>
          <a:noFill/>
          <a:ln w="25400">
            <a:solidFill>
              <a:schemeClr val="tx1">
                <a:alpha val="2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38" name="Block Arc 37"/>
          <p:cNvSpPr/>
          <p:nvPr/>
        </p:nvSpPr>
        <p:spPr>
          <a:xfrm rot="5400000">
            <a:off x="2831704" y="65565"/>
            <a:ext cx="353961" cy="9556963"/>
          </a:xfrm>
          <a:prstGeom prst="blockArc">
            <a:avLst>
              <a:gd name="adj1" fmla="val 5662836"/>
              <a:gd name="adj2" fmla="val 5136265"/>
              <a:gd name="adj3" fmla="val 0"/>
            </a:avLst>
          </a:prstGeom>
          <a:noFill/>
          <a:ln w="25400">
            <a:solidFill>
              <a:schemeClr val="tx1">
                <a:alpha val="2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39" name="Block Arc 38"/>
          <p:cNvSpPr/>
          <p:nvPr/>
        </p:nvSpPr>
        <p:spPr>
          <a:xfrm rot="5400000">
            <a:off x="2844816" y="419521"/>
            <a:ext cx="353961" cy="9556963"/>
          </a:xfrm>
          <a:prstGeom prst="blockArc">
            <a:avLst>
              <a:gd name="adj1" fmla="val 5662836"/>
              <a:gd name="adj2" fmla="val 5136265"/>
              <a:gd name="adj3" fmla="val 0"/>
            </a:avLst>
          </a:prstGeom>
          <a:noFill/>
          <a:ln w="25400">
            <a:solidFill>
              <a:schemeClr val="tx1">
                <a:alpha val="2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40" name="Block Arc 39"/>
          <p:cNvSpPr/>
          <p:nvPr/>
        </p:nvSpPr>
        <p:spPr>
          <a:xfrm rot="5400000">
            <a:off x="2825152" y="780047"/>
            <a:ext cx="353961" cy="9556963"/>
          </a:xfrm>
          <a:prstGeom prst="blockArc">
            <a:avLst>
              <a:gd name="adj1" fmla="val 5662836"/>
              <a:gd name="adj2" fmla="val 5136265"/>
              <a:gd name="adj3" fmla="val 0"/>
            </a:avLst>
          </a:prstGeom>
          <a:noFill/>
          <a:ln w="25400">
            <a:solidFill>
              <a:schemeClr val="tx1">
                <a:alpha val="2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41" name="TextBox 40"/>
          <p:cNvSpPr txBox="1"/>
          <p:nvPr/>
        </p:nvSpPr>
        <p:spPr>
          <a:xfrm rot="16200000">
            <a:off x="7666908" y="3458528"/>
            <a:ext cx="2554336" cy="461665"/>
          </a:xfrm>
          <a:prstGeom prst="rect">
            <a:avLst/>
          </a:prstGeom>
          <a:solidFill>
            <a:schemeClr val="bg1"/>
          </a:solidFill>
        </p:spPr>
        <p:txBody>
          <a:bodyPr wrap="square" rtlCol="0">
            <a:spAutoFit/>
          </a:bodyPr>
          <a:lstStyle/>
          <a:p>
            <a:r>
              <a:rPr lang="en-US" sz="2400" dirty="0">
                <a:solidFill>
                  <a:schemeClr val="accent2"/>
                </a:solidFill>
              </a:rPr>
              <a:t>Channel width</a:t>
            </a:r>
          </a:p>
        </p:txBody>
      </p:sp>
      <p:sp>
        <p:nvSpPr>
          <p:cNvPr id="43" name="Right Bracket 42"/>
          <p:cNvSpPr/>
          <p:nvPr/>
        </p:nvSpPr>
        <p:spPr>
          <a:xfrm>
            <a:off x="8167327" y="1520723"/>
            <a:ext cx="432620" cy="4168877"/>
          </a:xfrm>
          <a:prstGeom prst="rightBracket">
            <a:avLst/>
          </a:prstGeom>
          <a:noFill/>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dirty="0"/>
          </a:p>
        </p:txBody>
      </p:sp>
      <p:sp>
        <p:nvSpPr>
          <p:cNvPr id="9" name="Rectangle 8"/>
          <p:cNvSpPr/>
          <p:nvPr/>
        </p:nvSpPr>
        <p:spPr>
          <a:xfrm>
            <a:off x="957005" y="1481394"/>
            <a:ext cx="1101215" cy="2150015"/>
          </a:xfrm>
          <a:prstGeom prst="rect">
            <a:avLst/>
          </a:prstGeom>
          <a:solidFill>
            <a:schemeClr val="tx2">
              <a:lumMod val="40000"/>
              <a:lumOff val="60000"/>
              <a:alpha val="30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4" name="Rectangle 43"/>
          <p:cNvSpPr/>
          <p:nvPr/>
        </p:nvSpPr>
        <p:spPr>
          <a:xfrm>
            <a:off x="2090991" y="1468279"/>
            <a:ext cx="1101215" cy="1051279"/>
          </a:xfrm>
          <a:prstGeom prst="rect">
            <a:avLst/>
          </a:prstGeom>
          <a:solidFill>
            <a:schemeClr val="accent2">
              <a:lumMod val="40000"/>
              <a:lumOff val="60000"/>
              <a:alpha val="30000"/>
            </a:schemeClr>
          </a:solidFill>
          <a:ln>
            <a:solidFill>
              <a:schemeClr val="accent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5" name="Rectangle 44"/>
          <p:cNvSpPr/>
          <p:nvPr/>
        </p:nvSpPr>
        <p:spPr>
          <a:xfrm>
            <a:off x="2084437" y="2514575"/>
            <a:ext cx="1101215" cy="1075008"/>
          </a:xfrm>
          <a:prstGeom prst="rect">
            <a:avLst/>
          </a:prstGeom>
          <a:solidFill>
            <a:schemeClr val="accent3">
              <a:lumMod val="40000"/>
              <a:lumOff val="60000"/>
              <a:alpha val="3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7" name="Rectangle 46"/>
          <p:cNvSpPr/>
          <p:nvPr/>
        </p:nvSpPr>
        <p:spPr>
          <a:xfrm>
            <a:off x="2074607" y="3659887"/>
            <a:ext cx="1127445" cy="994324"/>
          </a:xfrm>
          <a:prstGeom prst="rect">
            <a:avLst/>
          </a:prstGeom>
          <a:solidFill>
            <a:schemeClr val="accent4">
              <a:lumMod val="40000"/>
              <a:lumOff val="60000"/>
              <a:alpha val="30000"/>
            </a:schemeClr>
          </a:solidFill>
          <a:ln>
            <a:solidFill>
              <a:schemeClr val="accent4">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9" name="Rectangle 48"/>
          <p:cNvSpPr/>
          <p:nvPr/>
        </p:nvSpPr>
        <p:spPr>
          <a:xfrm>
            <a:off x="970117" y="3657631"/>
            <a:ext cx="1071715" cy="2075395"/>
          </a:xfrm>
          <a:prstGeom prst="rect">
            <a:avLst/>
          </a:prstGeom>
          <a:solidFill>
            <a:schemeClr val="accent1">
              <a:lumMod val="40000"/>
              <a:lumOff val="60000"/>
              <a:alpha val="29000"/>
            </a:schemeClr>
          </a:solidFill>
          <a:ln>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1" name="Rectangle 50"/>
          <p:cNvSpPr/>
          <p:nvPr/>
        </p:nvSpPr>
        <p:spPr>
          <a:xfrm>
            <a:off x="2100838" y="4709322"/>
            <a:ext cx="1101215" cy="987108"/>
          </a:xfrm>
          <a:prstGeom prst="rect">
            <a:avLst/>
          </a:prstGeom>
          <a:solidFill>
            <a:schemeClr val="accent5">
              <a:lumMod val="40000"/>
              <a:lumOff val="60000"/>
              <a:alpha val="3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2" name="Rectangle 51"/>
          <p:cNvSpPr/>
          <p:nvPr/>
        </p:nvSpPr>
        <p:spPr>
          <a:xfrm>
            <a:off x="9760153" y="1579716"/>
            <a:ext cx="648932" cy="294968"/>
          </a:xfrm>
          <a:prstGeom prst="rect">
            <a:avLst/>
          </a:prstGeom>
          <a:solidFill>
            <a:schemeClr val="tx2">
              <a:lumMod val="40000"/>
              <a:lumOff val="60000"/>
              <a:alpha val="30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3" name="TextBox 52"/>
          <p:cNvSpPr txBox="1"/>
          <p:nvPr/>
        </p:nvSpPr>
        <p:spPr>
          <a:xfrm>
            <a:off x="10481188" y="1524820"/>
            <a:ext cx="1265083" cy="420564"/>
          </a:xfrm>
          <a:prstGeom prst="rect">
            <a:avLst/>
          </a:prstGeom>
          <a:noFill/>
        </p:spPr>
        <p:txBody>
          <a:bodyPr wrap="square" rtlCol="0">
            <a:spAutoFit/>
          </a:bodyPr>
          <a:lstStyle/>
          <a:p>
            <a:r>
              <a:rPr lang="en-US" sz="2133" dirty="0"/>
              <a:t>Client 1</a:t>
            </a:r>
          </a:p>
        </p:txBody>
      </p:sp>
      <p:sp>
        <p:nvSpPr>
          <p:cNvPr id="54" name="Rectangle 53"/>
          <p:cNvSpPr/>
          <p:nvPr/>
        </p:nvSpPr>
        <p:spPr>
          <a:xfrm>
            <a:off x="9753598" y="2215535"/>
            <a:ext cx="648932" cy="294968"/>
          </a:xfrm>
          <a:prstGeom prst="rect">
            <a:avLst/>
          </a:prstGeom>
          <a:solidFill>
            <a:schemeClr val="accent1">
              <a:lumMod val="40000"/>
              <a:lumOff val="60000"/>
              <a:alpha val="30000"/>
            </a:schemeClr>
          </a:solidFill>
          <a:ln>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5" name="TextBox 54"/>
          <p:cNvSpPr txBox="1"/>
          <p:nvPr/>
        </p:nvSpPr>
        <p:spPr>
          <a:xfrm>
            <a:off x="10474633" y="2160638"/>
            <a:ext cx="1265083" cy="420564"/>
          </a:xfrm>
          <a:prstGeom prst="rect">
            <a:avLst/>
          </a:prstGeom>
          <a:noFill/>
        </p:spPr>
        <p:txBody>
          <a:bodyPr wrap="square" rtlCol="0">
            <a:spAutoFit/>
          </a:bodyPr>
          <a:lstStyle/>
          <a:p>
            <a:r>
              <a:rPr lang="en-US" sz="2133" dirty="0"/>
              <a:t>Client 2</a:t>
            </a:r>
          </a:p>
        </p:txBody>
      </p:sp>
      <p:sp>
        <p:nvSpPr>
          <p:cNvPr id="64" name="Rectangle 63"/>
          <p:cNvSpPr/>
          <p:nvPr/>
        </p:nvSpPr>
        <p:spPr>
          <a:xfrm>
            <a:off x="9753598" y="2897239"/>
            <a:ext cx="648932" cy="294968"/>
          </a:xfrm>
          <a:prstGeom prst="rect">
            <a:avLst/>
          </a:prstGeom>
          <a:solidFill>
            <a:schemeClr val="accent2">
              <a:lumMod val="40000"/>
              <a:lumOff val="60000"/>
              <a:alpha val="30000"/>
            </a:schemeClr>
          </a:solidFill>
          <a:ln>
            <a:solidFill>
              <a:schemeClr val="accent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5" name="TextBox 64"/>
          <p:cNvSpPr txBox="1"/>
          <p:nvPr/>
        </p:nvSpPr>
        <p:spPr>
          <a:xfrm>
            <a:off x="10474633" y="2816124"/>
            <a:ext cx="1265083" cy="420564"/>
          </a:xfrm>
          <a:prstGeom prst="rect">
            <a:avLst/>
          </a:prstGeom>
          <a:noFill/>
        </p:spPr>
        <p:txBody>
          <a:bodyPr wrap="square" rtlCol="0">
            <a:spAutoFit/>
          </a:bodyPr>
          <a:lstStyle/>
          <a:p>
            <a:r>
              <a:rPr lang="en-US" sz="2133" dirty="0"/>
              <a:t>Client 3</a:t>
            </a:r>
          </a:p>
        </p:txBody>
      </p:sp>
      <p:sp>
        <p:nvSpPr>
          <p:cNvPr id="66" name="Rectangle 65"/>
          <p:cNvSpPr/>
          <p:nvPr/>
        </p:nvSpPr>
        <p:spPr>
          <a:xfrm>
            <a:off x="9747043" y="3544943"/>
            <a:ext cx="648932" cy="294968"/>
          </a:xfrm>
          <a:prstGeom prst="rect">
            <a:avLst/>
          </a:prstGeom>
          <a:solidFill>
            <a:schemeClr val="accent3">
              <a:lumMod val="40000"/>
              <a:lumOff val="60000"/>
              <a:alpha val="3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7" name="TextBox 66"/>
          <p:cNvSpPr txBox="1"/>
          <p:nvPr/>
        </p:nvSpPr>
        <p:spPr>
          <a:xfrm>
            <a:off x="10468079" y="3451942"/>
            <a:ext cx="1265083" cy="420564"/>
          </a:xfrm>
          <a:prstGeom prst="rect">
            <a:avLst/>
          </a:prstGeom>
          <a:noFill/>
        </p:spPr>
        <p:txBody>
          <a:bodyPr wrap="square" rtlCol="0">
            <a:spAutoFit/>
          </a:bodyPr>
          <a:lstStyle/>
          <a:p>
            <a:r>
              <a:rPr lang="en-US" sz="2133" dirty="0"/>
              <a:t>Client 4</a:t>
            </a:r>
          </a:p>
        </p:txBody>
      </p:sp>
      <p:sp>
        <p:nvSpPr>
          <p:cNvPr id="68" name="Rectangle 67"/>
          <p:cNvSpPr/>
          <p:nvPr/>
        </p:nvSpPr>
        <p:spPr>
          <a:xfrm>
            <a:off x="9747043" y="4252867"/>
            <a:ext cx="648932" cy="294968"/>
          </a:xfrm>
          <a:prstGeom prst="rect">
            <a:avLst/>
          </a:prstGeom>
          <a:solidFill>
            <a:schemeClr val="accent4">
              <a:lumMod val="40000"/>
              <a:lumOff val="60000"/>
              <a:alpha val="30000"/>
            </a:schemeClr>
          </a:solidFill>
          <a:ln>
            <a:solidFill>
              <a:schemeClr val="accent4">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9" name="TextBox 68"/>
          <p:cNvSpPr txBox="1"/>
          <p:nvPr/>
        </p:nvSpPr>
        <p:spPr>
          <a:xfrm>
            <a:off x="10454969" y="4133646"/>
            <a:ext cx="1265083" cy="420564"/>
          </a:xfrm>
          <a:prstGeom prst="rect">
            <a:avLst/>
          </a:prstGeom>
          <a:noFill/>
        </p:spPr>
        <p:txBody>
          <a:bodyPr wrap="square" rtlCol="0">
            <a:spAutoFit/>
          </a:bodyPr>
          <a:lstStyle/>
          <a:p>
            <a:r>
              <a:rPr lang="en-US" sz="2133" dirty="0"/>
              <a:t>Client 5</a:t>
            </a:r>
          </a:p>
        </p:txBody>
      </p:sp>
      <p:sp>
        <p:nvSpPr>
          <p:cNvPr id="70" name="Rectangle 69"/>
          <p:cNvSpPr/>
          <p:nvPr/>
        </p:nvSpPr>
        <p:spPr>
          <a:xfrm>
            <a:off x="9727379" y="4824361"/>
            <a:ext cx="648932" cy="294968"/>
          </a:xfrm>
          <a:prstGeom prst="rect">
            <a:avLst/>
          </a:prstGeom>
          <a:solidFill>
            <a:schemeClr val="accent5">
              <a:lumMod val="40000"/>
              <a:lumOff val="60000"/>
              <a:alpha val="3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1" name="TextBox 70"/>
          <p:cNvSpPr txBox="1"/>
          <p:nvPr/>
        </p:nvSpPr>
        <p:spPr>
          <a:xfrm>
            <a:off x="10448415" y="4769465"/>
            <a:ext cx="1265083" cy="420564"/>
          </a:xfrm>
          <a:prstGeom prst="rect">
            <a:avLst/>
          </a:prstGeom>
          <a:noFill/>
        </p:spPr>
        <p:txBody>
          <a:bodyPr wrap="square" rtlCol="0">
            <a:spAutoFit/>
          </a:bodyPr>
          <a:lstStyle/>
          <a:p>
            <a:r>
              <a:rPr lang="en-US" sz="2133" dirty="0"/>
              <a:t>Client 6</a:t>
            </a:r>
          </a:p>
        </p:txBody>
      </p:sp>
      <p:sp>
        <p:nvSpPr>
          <p:cNvPr id="42" name="Rectangle 41"/>
          <p:cNvSpPr/>
          <p:nvPr/>
        </p:nvSpPr>
        <p:spPr>
          <a:xfrm>
            <a:off x="3211869" y="1481393"/>
            <a:ext cx="1101215" cy="4221315"/>
          </a:xfrm>
          <a:prstGeom prst="rect">
            <a:avLst/>
          </a:prstGeom>
          <a:solidFill>
            <a:schemeClr val="accent4">
              <a:lumMod val="40000"/>
              <a:lumOff val="60000"/>
              <a:alpha val="30000"/>
            </a:schemeClr>
          </a:solidFill>
          <a:ln>
            <a:solidFill>
              <a:schemeClr val="accent4">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6" name="Rectangle 45"/>
          <p:cNvSpPr/>
          <p:nvPr/>
        </p:nvSpPr>
        <p:spPr>
          <a:xfrm>
            <a:off x="4299973" y="1481394"/>
            <a:ext cx="1101215" cy="2176237"/>
          </a:xfrm>
          <a:prstGeom prst="rect">
            <a:avLst/>
          </a:prstGeom>
          <a:solidFill>
            <a:schemeClr val="accent3">
              <a:lumMod val="40000"/>
              <a:lumOff val="60000"/>
              <a:alpha val="3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8" name="Rectangle 47"/>
          <p:cNvSpPr/>
          <p:nvPr/>
        </p:nvSpPr>
        <p:spPr>
          <a:xfrm>
            <a:off x="4332746" y="3631394"/>
            <a:ext cx="1068441" cy="2081943"/>
          </a:xfrm>
          <a:prstGeom prst="rect">
            <a:avLst/>
          </a:prstGeom>
          <a:solidFill>
            <a:schemeClr val="accent5">
              <a:lumMod val="40000"/>
              <a:lumOff val="60000"/>
              <a:alpha val="3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0" name="Rectangle 49"/>
          <p:cNvSpPr/>
          <p:nvPr/>
        </p:nvSpPr>
        <p:spPr>
          <a:xfrm>
            <a:off x="5414295" y="1494504"/>
            <a:ext cx="1101215" cy="4221315"/>
          </a:xfrm>
          <a:prstGeom prst="rect">
            <a:avLst/>
          </a:prstGeom>
          <a:solidFill>
            <a:schemeClr val="tx2">
              <a:lumMod val="40000"/>
              <a:lumOff val="60000"/>
              <a:alpha val="30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7" name="Rectangle 56"/>
          <p:cNvSpPr/>
          <p:nvPr/>
        </p:nvSpPr>
        <p:spPr>
          <a:xfrm>
            <a:off x="6541729" y="1501053"/>
            <a:ext cx="1101215" cy="1051279"/>
          </a:xfrm>
          <a:prstGeom prst="rect">
            <a:avLst/>
          </a:prstGeom>
          <a:solidFill>
            <a:schemeClr val="accent2">
              <a:lumMod val="40000"/>
              <a:lumOff val="60000"/>
              <a:alpha val="30000"/>
            </a:schemeClr>
          </a:solidFill>
          <a:ln>
            <a:solidFill>
              <a:schemeClr val="accent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8" name="Rectangle 57"/>
          <p:cNvSpPr/>
          <p:nvPr/>
        </p:nvSpPr>
        <p:spPr>
          <a:xfrm>
            <a:off x="6535174" y="2547348"/>
            <a:ext cx="1101215" cy="1075008"/>
          </a:xfrm>
          <a:prstGeom prst="rect">
            <a:avLst/>
          </a:prstGeom>
          <a:solidFill>
            <a:schemeClr val="accent3">
              <a:lumMod val="40000"/>
              <a:lumOff val="60000"/>
              <a:alpha val="3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9" name="Rectangle 58"/>
          <p:cNvSpPr/>
          <p:nvPr/>
        </p:nvSpPr>
        <p:spPr>
          <a:xfrm>
            <a:off x="6558114" y="3651546"/>
            <a:ext cx="1068441" cy="1981545"/>
          </a:xfrm>
          <a:prstGeom prst="rect">
            <a:avLst/>
          </a:prstGeom>
          <a:solidFill>
            <a:schemeClr val="accent5">
              <a:lumMod val="40000"/>
              <a:lumOff val="60000"/>
              <a:alpha val="3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0" name="Right Bracket 59"/>
          <p:cNvSpPr/>
          <p:nvPr/>
        </p:nvSpPr>
        <p:spPr>
          <a:xfrm>
            <a:off x="8173886" y="1514398"/>
            <a:ext cx="432620" cy="1037933"/>
          </a:xfrm>
          <a:prstGeom prst="rightBracket">
            <a:avLst/>
          </a:prstGeom>
          <a:noFill/>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dirty="0"/>
          </a:p>
        </p:txBody>
      </p:sp>
      <p:sp>
        <p:nvSpPr>
          <p:cNvPr id="62" name="TextBox 61"/>
          <p:cNvSpPr txBox="1"/>
          <p:nvPr/>
        </p:nvSpPr>
        <p:spPr>
          <a:xfrm>
            <a:off x="8697855" y="1828886"/>
            <a:ext cx="3211879" cy="461665"/>
          </a:xfrm>
          <a:prstGeom prst="rect">
            <a:avLst/>
          </a:prstGeom>
          <a:solidFill>
            <a:schemeClr val="bg1"/>
          </a:solidFill>
        </p:spPr>
        <p:txBody>
          <a:bodyPr wrap="square" rtlCol="0">
            <a:spAutoFit/>
          </a:bodyPr>
          <a:lstStyle/>
          <a:p>
            <a:r>
              <a:rPr lang="en-US" sz="2400" dirty="0">
                <a:solidFill>
                  <a:schemeClr val="accent2"/>
                </a:solidFill>
              </a:rPr>
              <a:t>Resource Unit (RU)</a:t>
            </a:r>
          </a:p>
        </p:txBody>
      </p:sp>
      <p:cxnSp>
        <p:nvCxnSpPr>
          <p:cNvPr id="56" name="Straight Arrow Connector 55"/>
          <p:cNvCxnSpPr/>
          <p:nvPr/>
        </p:nvCxnSpPr>
        <p:spPr>
          <a:xfrm flipV="1">
            <a:off x="938978" y="1468279"/>
            <a:ext cx="6556" cy="4297521"/>
          </a:xfrm>
          <a:prstGeom prst="straightConnector1">
            <a:avLst/>
          </a:prstGeom>
          <a:ln w="50800">
            <a:solidFill>
              <a:schemeClr val="tx1"/>
            </a:solidFill>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876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1"/>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9"/>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49"/>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52"/>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54"/>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53"/>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5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xit" presetSubtype="0" fill="hold" grpId="1" nodeType="withEffect">
                                  <p:stCondLst>
                                    <p:cond delay="0"/>
                                  </p:stCondLst>
                                  <p:childTnLst>
                                    <p:set>
                                      <p:cBhvr>
                                        <p:cTn id="60" dur="1" fill="hold">
                                          <p:stCondLst>
                                            <p:cond delay="0"/>
                                          </p:stCondLst>
                                        </p:cTn>
                                        <p:tgtEl>
                                          <p:spTgt spid="44"/>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45"/>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47"/>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51"/>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64"/>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65"/>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66"/>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67"/>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70"/>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71"/>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8"/>
                                        </p:tgtEl>
                                        <p:attrNameLst>
                                          <p:attrName>style.visibility</p:attrName>
                                        </p:attrNameLst>
                                      </p:cBhvr>
                                      <p:to>
                                        <p:strVal val="visible"/>
                                      </p:to>
                                    </p:set>
                                  </p:childTnLst>
                                </p:cTn>
                              </p:par>
                              <p:par>
                                <p:cTn id="85" presetID="1" presetClass="exit" presetSubtype="0" fill="hold" grpId="1" nodeType="withEffect">
                                  <p:stCondLst>
                                    <p:cond delay="0"/>
                                  </p:stCondLst>
                                  <p:childTnLst>
                                    <p:set>
                                      <p:cBhvr>
                                        <p:cTn id="86" dur="1" fill="hold">
                                          <p:stCondLst>
                                            <p:cond delay="0"/>
                                          </p:stCondLst>
                                        </p:cTn>
                                        <p:tgtEl>
                                          <p:spTgt spid="69"/>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68"/>
                                        </p:tgtEl>
                                        <p:attrNameLst>
                                          <p:attrName>style.visibility</p:attrName>
                                        </p:attrNameLst>
                                      </p:cBhvr>
                                      <p:to>
                                        <p:strVal val="hidden"/>
                                      </p:to>
                                    </p:set>
                                  </p:childTnLst>
                                </p:cTn>
                              </p:par>
                              <p:par>
                                <p:cTn id="89" presetID="1" presetClass="entr" presetSubtype="0" fill="hold" grpId="2" nodeType="with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par>
                                <p:cTn id="91" presetID="1" presetClass="entr" presetSubtype="0" fill="hold" grpId="2" nodeType="withEffect">
                                  <p:stCondLst>
                                    <p:cond delay="0"/>
                                  </p:stCondLst>
                                  <p:childTnLst>
                                    <p:set>
                                      <p:cBhvr>
                                        <p:cTn id="92" dur="1" fill="hold">
                                          <p:stCondLst>
                                            <p:cond delay="0"/>
                                          </p:stCondLst>
                                        </p:cTn>
                                        <p:tgtEl>
                                          <p:spTgt spid="67"/>
                                        </p:tgtEl>
                                        <p:attrNameLst>
                                          <p:attrName>style.visibility</p:attrName>
                                        </p:attrNameLst>
                                      </p:cBhvr>
                                      <p:to>
                                        <p:strVal val="visible"/>
                                      </p:to>
                                    </p:set>
                                  </p:childTnLst>
                                </p:cTn>
                              </p:par>
                              <p:par>
                                <p:cTn id="93" presetID="1" presetClass="entr" presetSubtype="0" fill="hold" grpId="2" nodeType="withEffect">
                                  <p:stCondLst>
                                    <p:cond delay="0"/>
                                  </p:stCondLst>
                                  <p:childTnLst>
                                    <p:set>
                                      <p:cBhvr>
                                        <p:cTn id="94" dur="1" fill="hold">
                                          <p:stCondLst>
                                            <p:cond delay="0"/>
                                          </p:stCondLst>
                                        </p:cTn>
                                        <p:tgtEl>
                                          <p:spTgt spid="70"/>
                                        </p:tgtEl>
                                        <p:attrNameLst>
                                          <p:attrName>style.visibility</p:attrName>
                                        </p:attrNameLst>
                                      </p:cBhvr>
                                      <p:to>
                                        <p:strVal val="visible"/>
                                      </p:to>
                                    </p:set>
                                  </p:childTnLst>
                                </p:cTn>
                              </p:par>
                              <p:par>
                                <p:cTn id="95" presetID="1" presetClass="entr" presetSubtype="0" fill="hold" grpId="2" nodeType="withEffect">
                                  <p:stCondLst>
                                    <p:cond delay="0"/>
                                  </p:stCondLst>
                                  <p:childTnLst>
                                    <p:set>
                                      <p:cBhvr>
                                        <p:cTn id="96" dur="1" fill="hold">
                                          <p:stCondLst>
                                            <p:cond delay="0"/>
                                          </p:stCondLst>
                                        </p:cTn>
                                        <p:tgtEl>
                                          <p:spTgt spid="71"/>
                                        </p:tgtEl>
                                        <p:attrNameLst>
                                          <p:attrName>style.visibility</p:attrName>
                                        </p:attrNameLst>
                                      </p:cBhvr>
                                      <p:to>
                                        <p:strVal val="visible"/>
                                      </p:to>
                                    </p:set>
                                  </p:childTnLst>
                                </p:cTn>
                              </p:par>
                              <p:par>
                                <p:cTn id="97" presetID="1" presetClass="exit" presetSubtype="0" fill="hold" grpId="1" nodeType="withEffect">
                                  <p:stCondLst>
                                    <p:cond delay="0"/>
                                  </p:stCondLst>
                                  <p:childTnLst>
                                    <p:set>
                                      <p:cBhvr>
                                        <p:cTn id="98" dur="1" fill="hold">
                                          <p:stCondLst>
                                            <p:cond delay="0"/>
                                          </p:stCondLst>
                                        </p:cTn>
                                        <p:tgtEl>
                                          <p:spTgt spid="42"/>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0"/>
                                        </p:tgtEl>
                                        <p:attrNameLst>
                                          <p:attrName>style.visibility</p:attrName>
                                        </p:attrNameLst>
                                      </p:cBhvr>
                                      <p:to>
                                        <p:strVal val="visible"/>
                                      </p:to>
                                    </p:set>
                                  </p:childTnLst>
                                </p:cTn>
                              </p:par>
                              <p:par>
                                <p:cTn id="103" presetID="1" presetClass="exit" presetSubtype="0" fill="hold" grpId="3" nodeType="withEffect">
                                  <p:stCondLst>
                                    <p:cond delay="0"/>
                                  </p:stCondLst>
                                  <p:childTnLst>
                                    <p:set>
                                      <p:cBhvr>
                                        <p:cTn id="104" dur="1" fill="hold">
                                          <p:stCondLst>
                                            <p:cond delay="0"/>
                                          </p:stCondLst>
                                        </p:cTn>
                                        <p:tgtEl>
                                          <p:spTgt spid="66"/>
                                        </p:tgtEl>
                                        <p:attrNameLst>
                                          <p:attrName>style.visibility</p:attrName>
                                        </p:attrNameLst>
                                      </p:cBhvr>
                                      <p:to>
                                        <p:strVal val="hidden"/>
                                      </p:to>
                                    </p:set>
                                  </p:childTnLst>
                                </p:cTn>
                              </p:par>
                              <p:par>
                                <p:cTn id="105" presetID="1" presetClass="exit" presetSubtype="0" fill="hold" grpId="3" nodeType="withEffect">
                                  <p:stCondLst>
                                    <p:cond delay="0"/>
                                  </p:stCondLst>
                                  <p:childTnLst>
                                    <p:set>
                                      <p:cBhvr>
                                        <p:cTn id="106" dur="1" fill="hold">
                                          <p:stCondLst>
                                            <p:cond delay="0"/>
                                          </p:stCondLst>
                                        </p:cTn>
                                        <p:tgtEl>
                                          <p:spTgt spid="67"/>
                                        </p:tgtEl>
                                        <p:attrNameLst>
                                          <p:attrName>style.visibility</p:attrName>
                                        </p:attrNameLst>
                                      </p:cBhvr>
                                      <p:to>
                                        <p:strVal val="hidden"/>
                                      </p:to>
                                    </p:set>
                                  </p:childTnLst>
                                </p:cTn>
                              </p:par>
                              <p:par>
                                <p:cTn id="107" presetID="1" presetClass="exit" presetSubtype="0" fill="hold" grpId="3" nodeType="withEffect">
                                  <p:stCondLst>
                                    <p:cond delay="0"/>
                                  </p:stCondLst>
                                  <p:childTnLst>
                                    <p:set>
                                      <p:cBhvr>
                                        <p:cTn id="108" dur="1" fill="hold">
                                          <p:stCondLst>
                                            <p:cond delay="0"/>
                                          </p:stCondLst>
                                        </p:cTn>
                                        <p:tgtEl>
                                          <p:spTgt spid="70"/>
                                        </p:tgtEl>
                                        <p:attrNameLst>
                                          <p:attrName>style.visibility</p:attrName>
                                        </p:attrNameLst>
                                      </p:cBhvr>
                                      <p:to>
                                        <p:strVal val="hidden"/>
                                      </p:to>
                                    </p:set>
                                  </p:childTnLst>
                                </p:cTn>
                              </p:par>
                              <p:par>
                                <p:cTn id="109" presetID="1" presetClass="exit" presetSubtype="0" fill="hold" grpId="3" nodeType="withEffect">
                                  <p:stCondLst>
                                    <p:cond delay="0"/>
                                  </p:stCondLst>
                                  <p:childTnLst>
                                    <p:set>
                                      <p:cBhvr>
                                        <p:cTn id="110" dur="1" fill="hold">
                                          <p:stCondLst>
                                            <p:cond delay="0"/>
                                          </p:stCondLst>
                                        </p:cTn>
                                        <p:tgtEl>
                                          <p:spTgt spid="71"/>
                                        </p:tgtEl>
                                        <p:attrNameLst>
                                          <p:attrName>style.visibility</p:attrName>
                                        </p:attrNameLst>
                                      </p:cBhvr>
                                      <p:to>
                                        <p:strVal val="hidden"/>
                                      </p:to>
                                    </p:set>
                                  </p:childTnLst>
                                </p:cTn>
                              </p:par>
                              <p:par>
                                <p:cTn id="111" presetID="1" presetClass="exit" presetSubtype="0" fill="hold" grpId="1" nodeType="withEffect">
                                  <p:stCondLst>
                                    <p:cond delay="0"/>
                                  </p:stCondLst>
                                  <p:childTnLst>
                                    <p:set>
                                      <p:cBhvr>
                                        <p:cTn id="112" dur="1" fill="hold">
                                          <p:stCondLst>
                                            <p:cond delay="0"/>
                                          </p:stCondLst>
                                        </p:cTn>
                                        <p:tgtEl>
                                          <p:spTgt spid="46"/>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48"/>
                                        </p:tgtEl>
                                        <p:attrNameLst>
                                          <p:attrName>style.visibility</p:attrName>
                                        </p:attrNameLst>
                                      </p:cBhvr>
                                      <p:to>
                                        <p:strVal val="hidden"/>
                                      </p:to>
                                    </p:set>
                                  </p:childTnLst>
                                </p:cTn>
                              </p:par>
                              <p:par>
                                <p:cTn id="115" presetID="1" presetClass="entr" presetSubtype="0" fill="hold" grpId="2" nodeType="withEffect">
                                  <p:stCondLst>
                                    <p:cond delay="0"/>
                                  </p:stCondLst>
                                  <p:childTnLst>
                                    <p:set>
                                      <p:cBhvr>
                                        <p:cTn id="116" dur="1" fill="hold">
                                          <p:stCondLst>
                                            <p:cond delay="0"/>
                                          </p:stCondLst>
                                        </p:cTn>
                                        <p:tgtEl>
                                          <p:spTgt spid="52"/>
                                        </p:tgtEl>
                                        <p:attrNameLst>
                                          <p:attrName>style.visibility</p:attrName>
                                        </p:attrNameLst>
                                      </p:cBhvr>
                                      <p:to>
                                        <p:strVal val="visible"/>
                                      </p:to>
                                    </p:set>
                                  </p:childTnLst>
                                </p:cTn>
                              </p:par>
                              <p:par>
                                <p:cTn id="117" presetID="1" presetClass="entr" presetSubtype="0" fill="hold" grpId="2" nodeType="withEffect">
                                  <p:stCondLst>
                                    <p:cond delay="0"/>
                                  </p:stCondLst>
                                  <p:childTnLst>
                                    <p:set>
                                      <p:cBhvr>
                                        <p:cTn id="118" dur="1" fill="hold">
                                          <p:stCondLst>
                                            <p:cond delay="0"/>
                                          </p:stCondLst>
                                        </p:cTn>
                                        <p:tgtEl>
                                          <p:spTgt spid="53"/>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57"/>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58"/>
                                        </p:tgtEl>
                                        <p:attrNameLst>
                                          <p:attrName>style.visibility</p:attrName>
                                        </p:attrNameLst>
                                      </p:cBhvr>
                                      <p:to>
                                        <p:strVal val="visible"/>
                                      </p:to>
                                    </p:set>
                                  </p:childTnLst>
                                </p:cTn>
                              </p:par>
                              <p:par>
                                <p:cTn id="123" presetID="1" presetClass="exit" presetSubtype="0" fill="hold" grpId="1" nodeType="withEffect">
                                  <p:stCondLst>
                                    <p:cond delay="0"/>
                                  </p:stCondLst>
                                  <p:childTnLst>
                                    <p:set>
                                      <p:cBhvr>
                                        <p:cTn id="124" dur="1" fill="hold">
                                          <p:stCondLst>
                                            <p:cond delay="0"/>
                                          </p:stCondLst>
                                        </p:cTn>
                                        <p:tgtEl>
                                          <p:spTgt spid="57"/>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58"/>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2" nodeType="clickEffect">
                                  <p:stCondLst>
                                    <p:cond delay="0"/>
                                  </p:stCondLst>
                                  <p:childTnLst>
                                    <p:set>
                                      <p:cBhvr>
                                        <p:cTn id="130" dur="1" fill="hold">
                                          <p:stCondLst>
                                            <p:cond delay="0"/>
                                          </p:stCondLst>
                                        </p:cTn>
                                        <p:tgtEl>
                                          <p:spTgt spid="58"/>
                                        </p:tgtEl>
                                        <p:attrNameLst>
                                          <p:attrName>style.visibility</p:attrName>
                                        </p:attrNameLst>
                                      </p:cBhvr>
                                      <p:to>
                                        <p:strVal val="visible"/>
                                      </p:to>
                                    </p:set>
                                  </p:childTnLst>
                                </p:cTn>
                              </p:par>
                              <p:par>
                                <p:cTn id="131" presetID="1" presetClass="entr" presetSubtype="0" fill="hold" grpId="2" nodeType="withEffect">
                                  <p:stCondLst>
                                    <p:cond delay="0"/>
                                  </p:stCondLst>
                                  <p:childTnLst>
                                    <p:set>
                                      <p:cBhvr>
                                        <p:cTn id="132" dur="1" fill="hold">
                                          <p:stCondLst>
                                            <p:cond delay="0"/>
                                          </p:stCondLst>
                                        </p:cTn>
                                        <p:tgtEl>
                                          <p:spTgt spid="57"/>
                                        </p:tgtEl>
                                        <p:attrNameLst>
                                          <p:attrName>style.visibility</p:attrName>
                                        </p:attrNameLst>
                                      </p:cBhvr>
                                      <p:to>
                                        <p:strVal val="visible"/>
                                      </p:to>
                                    </p:set>
                                  </p:childTnLst>
                                </p:cTn>
                              </p:par>
                              <p:par>
                                <p:cTn id="133" presetID="1" presetClass="exit" presetSubtype="0" fill="hold" grpId="1" nodeType="withEffect">
                                  <p:stCondLst>
                                    <p:cond delay="0"/>
                                  </p:stCondLst>
                                  <p:childTnLst>
                                    <p:set>
                                      <p:cBhvr>
                                        <p:cTn id="134" dur="1" fill="hold">
                                          <p:stCondLst>
                                            <p:cond delay="0"/>
                                          </p:stCondLst>
                                        </p:cTn>
                                        <p:tgtEl>
                                          <p:spTgt spid="50"/>
                                        </p:tgtEl>
                                        <p:attrNameLst>
                                          <p:attrName>style.visibility</p:attrName>
                                        </p:attrNameLst>
                                      </p:cBhvr>
                                      <p:to>
                                        <p:strVal val="hidden"/>
                                      </p:to>
                                    </p:set>
                                  </p:childTnLst>
                                </p:cTn>
                              </p:par>
                              <p:par>
                                <p:cTn id="135" presetID="1" presetClass="exit" presetSubtype="0" fill="hold" grpId="3" nodeType="withEffect">
                                  <p:stCondLst>
                                    <p:cond delay="0"/>
                                  </p:stCondLst>
                                  <p:childTnLst>
                                    <p:set>
                                      <p:cBhvr>
                                        <p:cTn id="136" dur="1" fill="hold">
                                          <p:stCondLst>
                                            <p:cond delay="0"/>
                                          </p:stCondLst>
                                        </p:cTn>
                                        <p:tgtEl>
                                          <p:spTgt spid="52"/>
                                        </p:tgtEl>
                                        <p:attrNameLst>
                                          <p:attrName>style.visibility</p:attrName>
                                        </p:attrNameLst>
                                      </p:cBhvr>
                                      <p:to>
                                        <p:strVal val="hidden"/>
                                      </p:to>
                                    </p:set>
                                  </p:childTnLst>
                                </p:cTn>
                              </p:par>
                              <p:par>
                                <p:cTn id="137" presetID="1" presetClass="exit" presetSubtype="0" fill="hold" grpId="3" nodeType="withEffect">
                                  <p:stCondLst>
                                    <p:cond delay="0"/>
                                  </p:stCondLst>
                                  <p:childTnLst>
                                    <p:set>
                                      <p:cBhvr>
                                        <p:cTn id="138" dur="1" fill="hold">
                                          <p:stCondLst>
                                            <p:cond delay="0"/>
                                          </p:stCondLst>
                                        </p:cTn>
                                        <p:tgtEl>
                                          <p:spTgt spid="53"/>
                                        </p:tgtEl>
                                        <p:attrNameLst>
                                          <p:attrName>style.visibility</p:attrName>
                                        </p:attrNameLst>
                                      </p:cBhvr>
                                      <p:to>
                                        <p:strVal val="hidden"/>
                                      </p:to>
                                    </p:set>
                                  </p:childTnLst>
                                </p:cTn>
                              </p:par>
                              <p:par>
                                <p:cTn id="139" presetID="1" presetClass="entr" presetSubtype="0" fill="hold" grpId="0" nodeType="withEffect">
                                  <p:stCondLst>
                                    <p:cond delay="0"/>
                                  </p:stCondLst>
                                  <p:childTnLst>
                                    <p:set>
                                      <p:cBhvr>
                                        <p:cTn id="140" dur="1" fill="hold">
                                          <p:stCondLst>
                                            <p:cond delay="0"/>
                                          </p:stCondLst>
                                        </p:cTn>
                                        <p:tgtEl>
                                          <p:spTgt spid="59"/>
                                        </p:tgtEl>
                                        <p:attrNameLst>
                                          <p:attrName>style.visibility</p:attrName>
                                        </p:attrNameLst>
                                      </p:cBhvr>
                                      <p:to>
                                        <p:strVal val="visible"/>
                                      </p:to>
                                    </p:set>
                                  </p:childTnLst>
                                </p:cTn>
                              </p:par>
                              <p:par>
                                <p:cTn id="141" presetID="1" presetClass="exit" presetSubtype="0" fill="hold" grpId="1" nodeType="withEffect">
                                  <p:stCondLst>
                                    <p:cond delay="0"/>
                                  </p:stCondLst>
                                  <p:childTnLst>
                                    <p:set>
                                      <p:cBhvr>
                                        <p:cTn id="142" dur="1" fill="hold">
                                          <p:stCondLst>
                                            <p:cond delay="0"/>
                                          </p:stCondLst>
                                        </p:cTn>
                                        <p:tgtEl>
                                          <p:spTgt spid="59"/>
                                        </p:tgtEl>
                                        <p:attrNameLst>
                                          <p:attrName>style.visibility</p:attrName>
                                        </p:attrNameLst>
                                      </p:cBhvr>
                                      <p:to>
                                        <p:strVal val="hidden"/>
                                      </p:to>
                                    </p:set>
                                  </p:childTnLst>
                                </p:cTn>
                              </p:par>
                              <p:par>
                                <p:cTn id="143" presetID="1" presetClass="entr" presetSubtype="0" fill="hold" grpId="2" nodeType="withEffect">
                                  <p:stCondLst>
                                    <p:cond delay="0"/>
                                  </p:stCondLst>
                                  <p:childTnLst>
                                    <p:set>
                                      <p:cBhvr>
                                        <p:cTn id="144" dur="1" fill="hold">
                                          <p:stCondLst>
                                            <p:cond delay="0"/>
                                          </p:stCondLst>
                                        </p:cTn>
                                        <p:tgtEl>
                                          <p:spTgt spid="59"/>
                                        </p:tgtEl>
                                        <p:attrNameLst>
                                          <p:attrName>style.visibility</p:attrName>
                                        </p:attrNameLst>
                                      </p:cBhvr>
                                      <p:to>
                                        <p:strVal val="visible"/>
                                      </p:to>
                                    </p:set>
                                  </p:childTnLst>
                                </p:cTn>
                              </p:par>
                              <p:par>
                                <p:cTn id="145" presetID="1" presetClass="entr" presetSubtype="0" fill="hold" grpId="2" nodeType="withEffect">
                                  <p:stCondLst>
                                    <p:cond delay="0"/>
                                  </p:stCondLst>
                                  <p:childTnLst>
                                    <p:set>
                                      <p:cBhvr>
                                        <p:cTn id="146" dur="1" fill="hold">
                                          <p:stCondLst>
                                            <p:cond delay="0"/>
                                          </p:stCondLst>
                                        </p:cTn>
                                        <p:tgtEl>
                                          <p:spTgt spid="64"/>
                                        </p:tgtEl>
                                        <p:attrNameLst>
                                          <p:attrName>style.visibility</p:attrName>
                                        </p:attrNameLst>
                                      </p:cBhvr>
                                      <p:to>
                                        <p:strVal val="visible"/>
                                      </p:to>
                                    </p:set>
                                  </p:childTnLst>
                                </p:cTn>
                              </p:par>
                              <p:par>
                                <p:cTn id="147" presetID="1" presetClass="entr" presetSubtype="0" fill="hold" grpId="2" nodeType="withEffect">
                                  <p:stCondLst>
                                    <p:cond delay="0"/>
                                  </p:stCondLst>
                                  <p:childTnLst>
                                    <p:set>
                                      <p:cBhvr>
                                        <p:cTn id="148" dur="1" fill="hold">
                                          <p:stCondLst>
                                            <p:cond delay="0"/>
                                          </p:stCondLst>
                                        </p:cTn>
                                        <p:tgtEl>
                                          <p:spTgt spid="65"/>
                                        </p:tgtEl>
                                        <p:attrNameLst>
                                          <p:attrName>style.visibility</p:attrName>
                                        </p:attrNameLst>
                                      </p:cBhvr>
                                      <p:to>
                                        <p:strVal val="visible"/>
                                      </p:to>
                                    </p:set>
                                  </p:childTnLst>
                                </p:cTn>
                              </p:par>
                              <p:par>
                                <p:cTn id="149" presetID="1" presetClass="entr" presetSubtype="0" fill="hold" grpId="4" nodeType="withEffect">
                                  <p:stCondLst>
                                    <p:cond delay="0"/>
                                  </p:stCondLst>
                                  <p:childTnLst>
                                    <p:set>
                                      <p:cBhvr>
                                        <p:cTn id="150" dur="1" fill="hold">
                                          <p:stCondLst>
                                            <p:cond delay="0"/>
                                          </p:stCondLst>
                                        </p:cTn>
                                        <p:tgtEl>
                                          <p:spTgt spid="66"/>
                                        </p:tgtEl>
                                        <p:attrNameLst>
                                          <p:attrName>style.visibility</p:attrName>
                                        </p:attrNameLst>
                                      </p:cBhvr>
                                      <p:to>
                                        <p:strVal val="visible"/>
                                      </p:to>
                                    </p:set>
                                  </p:childTnLst>
                                </p:cTn>
                              </p:par>
                              <p:par>
                                <p:cTn id="151" presetID="1" presetClass="entr" presetSubtype="0" fill="hold" grpId="4" nodeType="withEffect">
                                  <p:stCondLst>
                                    <p:cond delay="0"/>
                                  </p:stCondLst>
                                  <p:childTnLst>
                                    <p:set>
                                      <p:cBhvr>
                                        <p:cTn id="152" dur="1" fill="hold">
                                          <p:stCondLst>
                                            <p:cond delay="0"/>
                                          </p:stCondLst>
                                        </p:cTn>
                                        <p:tgtEl>
                                          <p:spTgt spid="67"/>
                                        </p:tgtEl>
                                        <p:attrNameLst>
                                          <p:attrName>style.visibility</p:attrName>
                                        </p:attrNameLst>
                                      </p:cBhvr>
                                      <p:to>
                                        <p:strVal val="visible"/>
                                      </p:to>
                                    </p:set>
                                  </p:childTnLst>
                                </p:cTn>
                              </p:par>
                              <p:par>
                                <p:cTn id="153" presetID="1" presetClass="entr" presetSubtype="0" fill="hold" grpId="4" nodeType="withEffect">
                                  <p:stCondLst>
                                    <p:cond delay="0"/>
                                  </p:stCondLst>
                                  <p:childTnLst>
                                    <p:set>
                                      <p:cBhvr>
                                        <p:cTn id="154" dur="1" fill="hold">
                                          <p:stCondLst>
                                            <p:cond delay="0"/>
                                          </p:stCondLst>
                                        </p:cTn>
                                        <p:tgtEl>
                                          <p:spTgt spid="70"/>
                                        </p:tgtEl>
                                        <p:attrNameLst>
                                          <p:attrName>style.visibility</p:attrName>
                                        </p:attrNameLst>
                                      </p:cBhvr>
                                      <p:to>
                                        <p:strVal val="visible"/>
                                      </p:to>
                                    </p:set>
                                  </p:childTnLst>
                                </p:cTn>
                              </p:par>
                              <p:par>
                                <p:cTn id="155" presetID="1" presetClass="entr" presetSubtype="0" fill="hold" grpId="4" nodeType="withEffect">
                                  <p:stCondLst>
                                    <p:cond delay="0"/>
                                  </p:stCondLst>
                                  <p:childTnLst>
                                    <p:set>
                                      <p:cBhvr>
                                        <p:cTn id="156" dur="1" fill="hold">
                                          <p:stCondLst>
                                            <p:cond delay="0"/>
                                          </p:stCondLst>
                                        </p:cTn>
                                        <p:tgtEl>
                                          <p:spTgt spid="71"/>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xit" presetSubtype="0" fill="hold" grpId="0" nodeType="clickEffect">
                                  <p:stCondLst>
                                    <p:cond delay="0"/>
                                  </p:stCondLst>
                                  <p:childTnLst>
                                    <p:set>
                                      <p:cBhvr>
                                        <p:cTn id="160" dur="1" fill="hold">
                                          <p:stCondLst>
                                            <p:cond delay="0"/>
                                          </p:stCondLst>
                                        </p:cTn>
                                        <p:tgtEl>
                                          <p:spTgt spid="43"/>
                                        </p:tgtEl>
                                        <p:attrNameLst>
                                          <p:attrName>style.visibility</p:attrName>
                                        </p:attrNameLst>
                                      </p:cBhvr>
                                      <p:to>
                                        <p:strVal val="hidden"/>
                                      </p:to>
                                    </p:set>
                                  </p:childTnLst>
                                </p:cTn>
                              </p:par>
                              <p:par>
                                <p:cTn id="161" presetID="1" presetClass="exit" presetSubtype="0" fill="hold" grpId="0" nodeType="withEffect">
                                  <p:stCondLst>
                                    <p:cond delay="0"/>
                                  </p:stCondLst>
                                  <p:childTnLst>
                                    <p:set>
                                      <p:cBhvr>
                                        <p:cTn id="162" dur="1" fill="hold">
                                          <p:stCondLst>
                                            <p:cond delay="0"/>
                                          </p:stCondLst>
                                        </p:cTn>
                                        <p:tgtEl>
                                          <p:spTgt spid="41"/>
                                        </p:tgtEl>
                                        <p:attrNameLst>
                                          <p:attrName>style.visibility</p:attrName>
                                        </p:attrNameLst>
                                      </p:cBhvr>
                                      <p:to>
                                        <p:strVal val="hidden"/>
                                      </p:to>
                                    </p:set>
                                  </p:childTnLst>
                                </p:cTn>
                              </p:par>
                              <p:par>
                                <p:cTn id="163" presetID="1" presetClass="entr" presetSubtype="0" fill="hold" grpId="0" nodeType="withEffect">
                                  <p:stCondLst>
                                    <p:cond delay="0"/>
                                  </p:stCondLst>
                                  <p:childTnLst>
                                    <p:set>
                                      <p:cBhvr>
                                        <p:cTn id="164" dur="1" fill="hold">
                                          <p:stCondLst>
                                            <p:cond delay="0"/>
                                          </p:stCondLst>
                                        </p:cTn>
                                        <p:tgtEl>
                                          <p:spTgt spid="60"/>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3" grpId="0" animBg="1"/>
      <p:bldP spid="9" grpId="0" animBg="1"/>
      <p:bldP spid="9" grpId="1" animBg="1"/>
      <p:bldP spid="44" grpId="0" animBg="1"/>
      <p:bldP spid="44" grpId="1" animBg="1"/>
      <p:bldP spid="45" grpId="0" animBg="1"/>
      <p:bldP spid="45" grpId="1" animBg="1"/>
      <p:bldP spid="47" grpId="0" animBg="1"/>
      <p:bldP spid="47" grpId="1" animBg="1"/>
      <p:bldP spid="49" grpId="0" animBg="1"/>
      <p:bldP spid="49" grpId="1" animBg="1"/>
      <p:bldP spid="51" grpId="0" animBg="1"/>
      <p:bldP spid="51" grpId="1" animBg="1"/>
      <p:bldP spid="52" grpId="0" animBg="1"/>
      <p:bldP spid="52" grpId="1" animBg="1"/>
      <p:bldP spid="52" grpId="2" animBg="1"/>
      <p:bldP spid="52" grpId="3" animBg="1"/>
      <p:bldP spid="53" grpId="0"/>
      <p:bldP spid="53" grpId="1"/>
      <p:bldP spid="53" grpId="2"/>
      <p:bldP spid="53" grpId="3"/>
      <p:bldP spid="54" grpId="0" animBg="1"/>
      <p:bldP spid="54" grpId="1" animBg="1"/>
      <p:bldP spid="55" grpId="0"/>
      <p:bldP spid="55" grpId="1"/>
      <p:bldP spid="64" grpId="0" animBg="1"/>
      <p:bldP spid="64" grpId="1" animBg="1"/>
      <p:bldP spid="64" grpId="2" animBg="1"/>
      <p:bldP spid="65" grpId="0"/>
      <p:bldP spid="65" grpId="1"/>
      <p:bldP spid="65" grpId="2"/>
      <p:bldP spid="66" grpId="0" animBg="1"/>
      <p:bldP spid="66" grpId="1" animBg="1"/>
      <p:bldP spid="66" grpId="2" animBg="1"/>
      <p:bldP spid="66" grpId="3" animBg="1"/>
      <p:bldP spid="66" grpId="4" animBg="1"/>
      <p:bldP spid="67" grpId="0"/>
      <p:bldP spid="67" grpId="1"/>
      <p:bldP spid="67" grpId="2"/>
      <p:bldP spid="67" grpId="3"/>
      <p:bldP spid="67" grpId="4"/>
      <p:bldP spid="68" grpId="0" animBg="1"/>
      <p:bldP spid="68" grpId="1" animBg="1"/>
      <p:bldP spid="69" grpId="0"/>
      <p:bldP spid="69" grpId="1"/>
      <p:bldP spid="70" grpId="0" animBg="1"/>
      <p:bldP spid="70" grpId="1" animBg="1"/>
      <p:bldP spid="70" grpId="2" animBg="1"/>
      <p:bldP spid="70" grpId="3" animBg="1"/>
      <p:bldP spid="70" grpId="4" animBg="1"/>
      <p:bldP spid="71" grpId="0"/>
      <p:bldP spid="71" grpId="1"/>
      <p:bldP spid="71" grpId="2"/>
      <p:bldP spid="71" grpId="3"/>
      <p:bldP spid="71" grpId="4"/>
      <p:bldP spid="42" grpId="0" animBg="1"/>
      <p:bldP spid="42" grpId="1" animBg="1"/>
      <p:bldP spid="46" grpId="0" animBg="1"/>
      <p:bldP spid="46" grpId="1" animBg="1"/>
      <p:bldP spid="48" grpId="0" animBg="1"/>
      <p:bldP spid="48" grpId="1" animBg="1"/>
      <p:bldP spid="50" grpId="0" animBg="1"/>
      <p:bldP spid="50" grpId="1" animBg="1"/>
      <p:bldP spid="57" grpId="0" animBg="1"/>
      <p:bldP spid="57" grpId="1" animBg="1"/>
      <p:bldP spid="57" grpId="2" animBg="1"/>
      <p:bldP spid="58" grpId="0" animBg="1"/>
      <p:bldP spid="58" grpId="1" animBg="1"/>
      <p:bldP spid="58" grpId="2" animBg="1"/>
      <p:bldP spid="59" grpId="0" animBg="1"/>
      <p:bldP spid="59" grpId="1" animBg="1"/>
      <p:bldP spid="59" grpId="2" animBg="1"/>
      <p:bldP spid="60" grpId="0" animBg="1"/>
      <p:bldP spid="6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7117632" y="955751"/>
            <a:ext cx="4871168" cy="5219700"/>
          </a:xfrm>
        </p:spPr>
        <p:txBody>
          <a:bodyPr/>
          <a:lstStyle/>
          <a:p>
            <a:r>
              <a:rPr lang="en-US" sz="3000" b="0" dirty="0"/>
              <a:t>Frequency allocations for both uplink and downlink OFMDA define </a:t>
            </a:r>
            <a:r>
              <a:rPr lang="en-US" sz="3000" b="0" dirty="0">
                <a:solidFill>
                  <a:schemeClr val="accent2"/>
                </a:solidFill>
              </a:rPr>
              <a:t>resource units (RU) </a:t>
            </a:r>
            <a:r>
              <a:rPr lang="en-US" sz="3000" b="0" dirty="0"/>
              <a:t>with 26, 52, 106, 242, 484 or 996 subcarriers (tones)</a:t>
            </a:r>
          </a:p>
          <a:p>
            <a:endParaRPr lang="en-US" sz="3000" b="0" dirty="0"/>
          </a:p>
          <a:p>
            <a:r>
              <a:rPr lang="en-US" sz="3000" b="0" dirty="0"/>
              <a:t>The subcarriers (tones) are in fixed locations of each 20, 40 or 80 MHz channel</a:t>
            </a:r>
          </a:p>
          <a:p>
            <a:endParaRPr lang="en-US" sz="3000" b="0" dirty="0"/>
          </a:p>
        </p:txBody>
      </p:sp>
      <p:sp>
        <p:nvSpPr>
          <p:cNvPr id="4" name="TextBox 3"/>
          <p:cNvSpPr txBox="1"/>
          <p:nvPr/>
        </p:nvSpPr>
        <p:spPr>
          <a:xfrm>
            <a:off x="304799" y="243230"/>
            <a:ext cx="5549900" cy="492443"/>
          </a:xfrm>
          <a:prstGeom prst="rect">
            <a:avLst/>
          </a:prstGeom>
          <a:noFill/>
        </p:spPr>
        <p:txBody>
          <a:bodyPr wrap="square" rtlCol="0">
            <a:spAutoFit/>
          </a:bodyPr>
          <a:lstStyle/>
          <a:p>
            <a:r>
              <a:rPr lang="en-US" sz="2600" b="1" dirty="0"/>
              <a:t>OFDMA Resource Units</a:t>
            </a:r>
          </a:p>
        </p:txBody>
      </p:sp>
      <p:sp>
        <p:nvSpPr>
          <p:cNvPr id="116" name="Trapezoid 115"/>
          <p:cNvSpPr/>
          <p:nvPr/>
        </p:nvSpPr>
        <p:spPr>
          <a:xfrm>
            <a:off x="377068" y="3859667"/>
            <a:ext cx="6522720" cy="587127"/>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117" name="Trapezoid 116"/>
          <p:cNvSpPr/>
          <p:nvPr/>
        </p:nvSpPr>
        <p:spPr>
          <a:xfrm>
            <a:off x="562876" y="3039964"/>
            <a:ext cx="2844800" cy="525637"/>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118" name="Trapezoid 117"/>
          <p:cNvSpPr/>
          <p:nvPr/>
        </p:nvSpPr>
        <p:spPr>
          <a:xfrm>
            <a:off x="3814076" y="3039964"/>
            <a:ext cx="2844800" cy="525637"/>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119" name="Trapezoid 118"/>
          <p:cNvSpPr/>
          <p:nvPr/>
        </p:nvSpPr>
        <p:spPr>
          <a:xfrm>
            <a:off x="776236" y="2247110"/>
            <a:ext cx="1209040" cy="525637"/>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120" name="Content Placeholder 2"/>
          <p:cNvSpPr txBox="1">
            <a:spLocks/>
          </p:cNvSpPr>
          <p:nvPr/>
        </p:nvSpPr>
        <p:spPr bwMode="auto">
          <a:xfrm>
            <a:off x="941882" y="1813188"/>
            <a:ext cx="441369" cy="300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26</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121" name="Trapezoid 120"/>
          <p:cNvSpPr/>
          <p:nvPr/>
        </p:nvSpPr>
        <p:spPr>
          <a:xfrm>
            <a:off x="2086228" y="2256154"/>
            <a:ext cx="1118248" cy="516593"/>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122" name="Trapezoid 121"/>
          <p:cNvSpPr/>
          <p:nvPr/>
        </p:nvSpPr>
        <p:spPr>
          <a:xfrm>
            <a:off x="3928224" y="2265362"/>
            <a:ext cx="1209040" cy="525637"/>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123" name="Trapezoid 122"/>
          <p:cNvSpPr/>
          <p:nvPr/>
        </p:nvSpPr>
        <p:spPr>
          <a:xfrm>
            <a:off x="5238216" y="2274406"/>
            <a:ext cx="1118248" cy="516593"/>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124" name="Trapezoid 123"/>
          <p:cNvSpPr/>
          <p:nvPr/>
        </p:nvSpPr>
        <p:spPr>
          <a:xfrm>
            <a:off x="1489827" y="1736307"/>
            <a:ext cx="304800" cy="304800"/>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125" name="Trapezoid 124"/>
          <p:cNvSpPr/>
          <p:nvPr/>
        </p:nvSpPr>
        <p:spPr>
          <a:xfrm>
            <a:off x="2224932" y="1733777"/>
            <a:ext cx="304800" cy="304800"/>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126" name="Trapezoid 125"/>
          <p:cNvSpPr/>
          <p:nvPr/>
        </p:nvSpPr>
        <p:spPr>
          <a:xfrm>
            <a:off x="2732932" y="1733777"/>
            <a:ext cx="304800" cy="304800"/>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127" name="Trapezoid 126"/>
          <p:cNvSpPr/>
          <p:nvPr/>
        </p:nvSpPr>
        <p:spPr>
          <a:xfrm>
            <a:off x="4094969" y="1735899"/>
            <a:ext cx="304800" cy="304800"/>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128" name="Trapezoid 127"/>
          <p:cNvSpPr/>
          <p:nvPr/>
        </p:nvSpPr>
        <p:spPr>
          <a:xfrm>
            <a:off x="4602969" y="1735899"/>
            <a:ext cx="304800" cy="304800"/>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129" name="Trapezoid 128"/>
          <p:cNvSpPr/>
          <p:nvPr/>
        </p:nvSpPr>
        <p:spPr>
          <a:xfrm>
            <a:off x="3277386" y="1733777"/>
            <a:ext cx="190652" cy="314848"/>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130" name="Trapezoid 129"/>
          <p:cNvSpPr/>
          <p:nvPr/>
        </p:nvSpPr>
        <p:spPr>
          <a:xfrm>
            <a:off x="5388875" y="1731148"/>
            <a:ext cx="304800" cy="304800"/>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131" name="Trapezoid 130"/>
          <p:cNvSpPr/>
          <p:nvPr/>
        </p:nvSpPr>
        <p:spPr>
          <a:xfrm>
            <a:off x="5896875" y="1731148"/>
            <a:ext cx="304800" cy="304800"/>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132" name="Trapezoid 131"/>
          <p:cNvSpPr/>
          <p:nvPr/>
        </p:nvSpPr>
        <p:spPr>
          <a:xfrm>
            <a:off x="3715465" y="1746455"/>
            <a:ext cx="176305" cy="302171"/>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133" name="Trapezoid 132"/>
          <p:cNvSpPr/>
          <p:nvPr/>
        </p:nvSpPr>
        <p:spPr>
          <a:xfrm>
            <a:off x="981827" y="1736307"/>
            <a:ext cx="304800" cy="304800"/>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134" name="Content Placeholder 2"/>
          <p:cNvSpPr txBox="1">
            <a:spLocks/>
          </p:cNvSpPr>
          <p:nvPr/>
        </p:nvSpPr>
        <p:spPr bwMode="auto">
          <a:xfrm>
            <a:off x="929714" y="1726349"/>
            <a:ext cx="514541" cy="399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26</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135" name="Content Placeholder 2"/>
          <p:cNvSpPr txBox="1">
            <a:spLocks/>
          </p:cNvSpPr>
          <p:nvPr/>
        </p:nvSpPr>
        <p:spPr bwMode="auto">
          <a:xfrm>
            <a:off x="1421632" y="1748316"/>
            <a:ext cx="446141" cy="3847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26</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136" name="Content Placeholder 2"/>
          <p:cNvSpPr txBox="1">
            <a:spLocks/>
          </p:cNvSpPr>
          <p:nvPr/>
        </p:nvSpPr>
        <p:spPr bwMode="auto">
          <a:xfrm>
            <a:off x="2162331" y="1741760"/>
            <a:ext cx="446141" cy="3847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26</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137" name="Content Placeholder 2"/>
          <p:cNvSpPr txBox="1">
            <a:spLocks/>
          </p:cNvSpPr>
          <p:nvPr/>
        </p:nvSpPr>
        <p:spPr bwMode="auto">
          <a:xfrm rot="16200000">
            <a:off x="3178336" y="1728803"/>
            <a:ext cx="446141" cy="3780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13</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138" name="Content Placeholder 2"/>
          <p:cNvSpPr txBox="1">
            <a:spLocks/>
          </p:cNvSpPr>
          <p:nvPr/>
        </p:nvSpPr>
        <p:spPr bwMode="auto">
          <a:xfrm rot="16200000">
            <a:off x="3604402" y="1735357"/>
            <a:ext cx="446141" cy="3780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13</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139" name="Content Placeholder 2"/>
          <p:cNvSpPr txBox="1">
            <a:spLocks/>
          </p:cNvSpPr>
          <p:nvPr/>
        </p:nvSpPr>
        <p:spPr bwMode="auto">
          <a:xfrm>
            <a:off x="4043092" y="1731148"/>
            <a:ext cx="446141" cy="3847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26</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140" name="Content Placeholder 2"/>
          <p:cNvSpPr txBox="1">
            <a:spLocks/>
          </p:cNvSpPr>
          <p:nvPr/>
        </p:nvSpPr>
        <p:spPr bwMode="auto">
          <a:xfrm>
            <a:off x="4534132" y="1748836"/>
            <a:ext cx="446141" cy="3847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26</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141" name="Content Placeholder 2"/>
          <p:cNvSpPr txBox="1">
            <a:spLocks/>
          </p:cNvSpPr>
          <p:nvPr/>
        </p:nvSpPr>
        <p:spPr bwMode="auto">
          <a:xfrm>
            <a:off x="5327566" y="1729259"/>
            <a:ext cx="446141" cy="3847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26</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142" name="Content Placeholder 2"/>
          <p:cNvSpPr txBox="1">
            <a:spLocks/>
          </p:cNvSpPr>
          <p:nvPr/>
        </p:nvSpPr>
        <p:spPr bwMode="auto">
          <a:xfrm>
            <a:off x="5832085" y="1746105"/>
            <a:ext cx="453656" cy="3434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26</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143" name="Content Placeholder 2"/>
          <p:cNvSpPr txBox="1">
            <a:spLocks/>
          </p:cNvSpPr>
          <p:nvPr/>
        </p:nvSpPr>
        <p:spPr bwMode="auto">
          <a:xfrm>
            <a:off x="2679421" y="1751667"/>
            <a:ext cx="453656" cy="3434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26</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144" name="Content Placeholder 2"/>
          <p:cNvSpPr txBox="1">
            <a:spLocks/>
          </p:cNvSpPr>
          <p:nvPr/>
        </p:nvSpPr>
        <p:spPr bwMode="auto">
          <a:xfrm>
            <a:off x="1172242" y="2365591"/>
            <a:ext cx="586116" cy="26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52</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145" name="Content Placeholder 2"/>
          <p:cNvSpPr txBox="1">
            <a:spLocks/>
          </p:cNvSpPr>
          <p:nvPr/>
        </p:nvSpPr>
        <p:spPr bwMode="auto">
          <a:xfrm>
            <a:off x="2412501" y="2374631"/>
            <a:ext cx="586116" cy="26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52</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146" name="Content Placeholder 2"/>
          <p:cNvSpPr txBox="1">
            <a:spLocks/>
          </p:cNvSpPr>
          <p:nvPr/>
        </p:nvSpPr>
        <p:spPr bwMode="auto">
          <a:xfrm>
            <a:off x="4345850" y="2367956"/>
            <a:ext cx="586116" cy="26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52</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147" name="Content Placeholder 2"/>
          <p:cNvSpPr txBox="1">
            <a:spLocks/>
          </p:cNvSpPr>
          <p:nvPr/>
        </p:nvSpPr>
        <p:spPr bwMode="auto">
          <a:xfrm>
            <a:off x="5541275" y="2397736"/>
            <a:ext cx="586116" cy="26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52</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148" name="Content Placeholder 2"/>
          <p:cNvSpPr txBox="1">
            <a:spLocks/>
          </p:cNvSpPr>
          <p:nvPr/>
        </p:nvSpPr>
        <p:spPr bwMode="auto">
          <a:xfrm>
            <a:off x="1701614" y="3146061"/>
            <a:ext cx="586116" cy="26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106</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149" name="Content Placeholder 2"/>
          <p:cNvSpPr txBox="1">
            <a:spLocks/>
          </p:cNvSpPr>
          <p:nvPr/>
        </p:nvSpPr>
        <p:spPr bwMode="auto">
          <a:xfrm>
            <a:off x="4922927" y="3167239"/>
            <a:ext cx="586116" cy="26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106</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150" name="Content Placeholder 2"/>
          <p:cNvSpPr txBox="1">
            <a:spLocks/>
          </p:cNvSpPr>
          <p:nvPr/>
        </p:nvSpPr>
        <p:spPr bwMode="auto">
          <a:xfrm>
            <a:off x="3305654" y="3997816"/>
            <a:ext cx="586116" cy="26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242</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151" name="Content Placeholder 2"/>
          <p:cNvSpPr txBox="1">
            <a:spLocks/>
          </p:cNvSpPr>
          <p:nvPr/>
        </p:nvSpPr>
        <p:spPr bwMode="auto">
          <a:xfrm>
            <a:off x="2774170" y="5102805"/>
            <a:ext cx="1882588"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29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20 MHz</a:t>
            </a:r>
            <a:endParaRPr kumimoji="0" lang="en-US" sz="2400"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152" name="Right Bracket 151"/>
          <p:cNvSpPr/>
          <p:nvPr/>
        </p:nvSpPr>
        <p:spPr>
          <a:xfrm rot="5400000">
            <a:off x="3428690" y="1551905"/>
            <a:ext cx="419479" cy="6522720"/>
          </a:xfrm>
          <a:prstGeom prst="rightBracket">
            <a:avLst/>
          </a:prstGeom>
          <a:noFill/>
          <a:ln w="25400" cap="flat" cmpd="sng" algn="ctr">
            <a:solidFill>
              <a:srgbClr val="A72F1F"/>
            </a:solidFill>
            <a:prstDash val="solid"/>
          </a:ln>
          <a:effectLst>
            <a:outerShdw blurRad="40000" dist="20000" dir="5400000" rotWithShape="0">
              <a:srgbClr val="000000">
                <a:alpha val="38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black"/>
              </a:solidFill>
              <a:effectLst/>
              <a:uLnTx/>
              <a:uFillTx/>
              <a:latin typeface="Century Gothic"/>
              <a:ea typeface=""/>
              <a:cs typeface=""/>
            </a:endParaRPr>
          </a:p>
        </p:txBody>
      </p:sp>
    </p:spTree>
    <p:extLst>
      <p:ext uri="{BB962C8B-B14F-4D97-AF65-F5344CB8AC3E}">
        <p14:creationId xmlns:p14="http://schemas.microsoft.com/office/powerpoint/2010/main" val="21199565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799" y="243230"/>
            <a:ext cx="5549900" cy="492443"/>
          </a:xfrm>
          <a:prstGeom prst="rect">
            <a:avLst/>
          </a:prstGeom>
          <a:noFill/>
        </p:spPr>
        <p:txBody>
          <a:bodyPr wrap="square" rtlCol="0">
            <a:spAutoFit/>
          </a:bodyPr>
          <a:lstStyle/>
          <a:p>
            <a:r>
              <a:rPr lang="en-US" sz="2600" b="1" dirty="0"/>
              <a:t>OFDMA Resource Units</a:t>
            </a:r>
          </a:p>
        </p:txBody>
      </p:sp>
      <p:sp>
        <p:nvSpPr>
          <p:cNvPr id="5" name="Trapezoid 4"/>
          <p:cNvSpPr/>
          <p:nvPr/>
        </p:nvSpPr>
        <p:spPr>
          <a:xfrm>
            <a:off x="2307468" y="3138362"/>
            <a:ext cx="6522720" cy="587127"/>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6" name="Trapezoid 5"/>
          <p:cNvSpPr/>
          <p:nvPr/>
        </p:nvSpPr>
        <p:spPr>
          <a:xfrm>
            <a:off x="2493276" y="2318659"/>
            <a:ext cx="2844800" cy="525637"/>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7" name="Trapezoid 6"/>
          <p:cNvSpPr/>
          <p:nvPr/>
        </p:nvSpPr>
        <p:spPr>
          <a:xfrm>
            <a:off x="5744476" y="2318659"/>
            <a:ext cx="2844800" cy="525637"/>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8" name="Trapezoid 7"/>
          <p:cNvSpPr/>
          <p:nvPr/>
        </p:nvSpPr>
        <p:spPr>
          <a:xfrm>
            <a:off x="2706636" y="1525805"/>
            <a:ext cx="1209040" cy="525637"/>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9" name="Content Placeholder 2"/>
          <p:cNvSpPr txBox="1">
            <a:spLocks/>
          </p:cNvSpPr>
          <p:nvPr/>
        </p:nvSpPr>
        <p:spPr bwMode="auto">
          <a:xfrm>
            <a:off x="2872282" y="1091883"/>
            <a:ext cx="441369" cy="300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26</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10" name="Trapezoid 9"/>
          <p:cNvSpPr/>
          <p:nvPr/>
        </p:nvSpPr>
        <p:spPr>
          <a:xfrm>
            <a:off x="4016628" y="1534849"/>
            <a:ext cx="1118248" cy="516593"/>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11" name="Trapezoid 10"/>
          <p:cNvSpPr/>
          <p:nvPr/>
        </p:nvSpPr>
        <p:spPr>
          <a:xfrm>
            <a:off x="5858624" y="1544057"/>
            <a:ext cx="1209040" cy="525637"/>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12" name="Trapezoid 11"/>
          <p:cNvSpPr/>
          <p:nvPr/>
        </p:nvSpPr>
        <p:spPr>
          <a:xfrm>
            <a:off x="7168616" y="1553101"/>
            <a:ext cx="1118248" cy="516593"/>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13" name="Trapezoid 12"/>
          <p:cNvSpPr/>
          <p:nvPr/>
        </p:nvSpPr>
        <p:spPr>
          <a:xfrm>
            <a:off x="3420227" y="1015002"/>
            <a:ext cx="304800" cy="304800"/>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14" name="Trapezoid 13"/>
          <p:cNvSpPr/>
          <p:nvPr/>
        </p:nvSpPr>
        <p:spPr>
          <a:xfrm>
            <a:off x="4155332" y="1012472"/>
            <a:ext cx="304800" cy="304800"/>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15" name="Trapezoid 14"/>
          <p:cNvSpPr/>
          <p:nvPr/>
        </p:nvSpPr>
        <p:spPr>
          <a:xfrm>
            <a:off x="4663332" y="1012472"/>
            <a:ext cx="304800" cy="304800"/>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16" name="Trapezoid 15"/>
          <p:cNvSpPr/>
          <p:nvPr/>
        </p:nvSpPr>
        <p:spPr>
          <a:xfrm>
            <a:off x="6025369" y="1014594"/>
            <a:ext cx="304800" cy="304800"/>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17" name="Trapezoid 16"/>
          <p:cNvSpPr/>
          <p:nvPr/>
        </p:nvSpPr>
        <p:spPr>
          <a:xfrm>
            <a:off x="6533369" y="1014594"/>
            <a:ext cx="304800" cy="304800"/>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18" name="Trapezoid 17"/>
          <p:cNvSpPr/>
          <p:nvPr/>
        </p:nvSpPr>
        <p:spPr>
          <a:xfrm>
            <a:off x="5207786" y="1012472"/>
            <a:ext cx="190652" cy="314848"/>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19" name="Trapezoid 18"/>
          <p:cNvSpPr/>
          <p:nvPr/>
        </p:nvSpPr>
        <p:spPr>
          <a:xfrm>
            <a:off x="7319275" y="1009843"/>
            <a:ext cx="304800" cy="304800"/>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20" name="Trapezoid 19"/>
          <p:cNvSpPr/>
          <p:nvPr/>
        </p:nvSpPr>
        <p:spPr>
          <a:xfrm>
            <a:off x="7827275" y="1009843"/>
            <a:ext cx="304800" cy="304800"/>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21" name="Trapezoid 20"/>
          <p:cNvSpPr/>
          <p:nvPr/>
        </p:nvSpPr>
        <p:spPr>
          <a:xfrm>
            <a:off x="5645865" y="1025150"/>
            <a:ext cx="176305" cy="302171"/>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22" name="Trapezoid 21"/>
          <p:cNvSpPr/>
          <p:nvPr/>
        </p:nvSpPr>
        <p:spPr>
          <a:xfrm>
            <a:off x="2912227" y="1015002"/>
            <a:ext cx="304800" cy="304800"/>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23" name="Content Placeholder 2"/>
          <p:cNvSpPr txBox="1">
            <a:spLocks/>
          </p:cNvSpPr>
          <p:nvPr/>
        </p:nvSpPr>
        <p:spPr bwMode="auto">
          <a:xfrm>
            <a:off x="2860114" y="1005044"/>
            <a:ext cx="514541" cy="399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26</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24" name="Content Placeholder 2"/>
          <p:cNvSpPr txBox="1">
            <a:spLocks/>
          </p:cNvSpPr>
          <p:nvPr/>
        </p:nvSpPr>
        <p:spPr bwMode="auto">
          <a:xfrm>
            <a:off x="3352032" y="1027011"/>
            <a:ext cx="446141" cy="3847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26</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25" name="Content Placeholder 2"/>
          <p:cNvSpPr txBox="1">
            <a:spLocks/>
          </p:cNvSpPr>
          <p:nvPr/>
        </p:nvSpPr>
        <p:spPr bwMode="auto">
          <a:xfrm>
            <a:off x="4092731" y="1020455"/>
            <a:ext cx="446141" cy="3847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26</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26" name="Content Placeholder 2"/>
          <p:cNvSpPr txBox="1">
            <a:spLocks/>
          </p:cNvSpPr>
          <p:nvPr/>
        </p:nvSpPr>
        <p:spPr bwMode="auto">
          <a:xfrm rot="16200000">
            <a:off x="5108736" y="1007498"/>
            <a:ext cx="446141" cy="3780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13</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27" name="Content Placeholder 2"/>
          <p:cNvSpPr txBox="1">
            <a:spLocks/>
          </p:cNvSpPr>
          <p:nvPr/>
        </p:nvSpPr>
        <p:spPr bwMode="auto">
          <a:xfrm rot="16200000">
            <a:off x="5534802" y="1014052"/>
            <a:ext cx="446141" cy="3780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13</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28" name="Content Placeholder 2"/>
          <p:cNvSpPr txBox="1">
            <a:spLocks/>
          </p:cNvSpPr>
          <p:nvPr/>
        </p:nvSpPr>
        <p:spPr bwMode="auto">
          <a:xfrm>
            <a:off x="5973492" y="1009843"/>
            <a:ext cx="446141" cy="3847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26</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29" name="Content Placeholder 2"/>
          <p:cNvSpPr txBox="1">
            <a:spLocks/>
          </p:cNvSpPr>
          <p:nvPr/>
        </p:nvSpPr>
        <p:spPr bwMode="auto">
          <a:xfrm>
            <a:off x="6464532" y="1027531"/>
            <a:ext cx="446141" cy="3847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26</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30" name="Content Placeholder 2"/>
          <p:cNvSpPr txBox="1">
            <a:spLocks/>
          </p:cNvSpPr>
          <p:nvPr/>
        </p:nvSpPr>
        <p:spPr bwMode="auto">
          <a:xfrm>
            <a:off x="7257966" y="1007954"/>
            <a:ext cx="446141" cy="3847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26</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31" name="Content Placeholder 2"/>
          <p:cNvSpPr txBox="1">
            <a:spLocks/>
          </p:cNvSpPr>
          <p:nvPr/>
        </p:nvSpPr>
        <p:spPr bwMode="auto">
          <a:xfrm>
            <a:off x="7762485" y="1024800"/>
            <a:ext cx="453656" cy="3434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26</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32" name="Content Placeholder 2"/>
          <p:cNvSpPr txBox="1">
            <a:spLocks/>
          </p:cNvSpPr>
          <p:nvPr/>
        </p:nvSpPr>
        <p:spPr bwMode="auto">
          <a:xfrm>
            <a:off x="4609821" y="1030362"/>
            <a:ext cx="453656" cy="3434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26</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33" name="Content Placeholder 2"/>
          <p:cNvSpPr txBox="1">
            <a:spLocks/>
          </p:cNvSpPr>
          <p:nvPr/>
        </p:nvSpPr>
        <p:spPr bwMode="auto">
          <a:xfrm>
            <a:off x="3102642" y="1644286"/>
            <a:ext cx="586116" cy="26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52</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34" name="Content Placeholder 2"/>
          <p:cNvSpPr txBox="1">
            <a:spLocks/>
          </p:cNvSpPr>
          <p:nvPr/>
        </p:nvSpPr>
        <p:spPr bwMode="auto">
          <a:xfrm>
            <a:off x="4342901" y="1653326"/>
            <a:ext cx="586116" cy="26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52</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35" name="Content Placeholder 2"/>
          <p:cNvSpPr txBox="1">
            <a:spLocks/>
          </p:cNvSpPr>
          <p:nvPr/>
        </p:nvSpPr>
        <p:spPr bwMode="auto">
          <a:xfrm>
            <a:off x="6276250" y="1646651"/>
            <a:ext cx="586116" cy="26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52</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36" name="Content Placeholder 2"/>
          <p:cNvSpPr txBox="1">
            <a:spLocks/>
          </p:cNvSpPr>
          <p:nvPr/>
        </p:nvSpPr>
        <p:spPr bwMode="auto">
          <a:xfrm>
            <a:off x="7471675" y="1676431"/>
            <a:ext cx="586116" cy="26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52</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37" name="Content Placeholder 2"/>
          <p:cNvSpPr txBox="1">
            <a:spLocks/>
          </p:cNvSpPr>
          <p:nvPr/>
        </p:nvSpPr>
        <p:spPr bwMode="auto">
          <a:xfrm>
            <a:off x="3632014" y="2424756"/>
            <a:ext cx="586116" cy="26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106</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38" name="Content Placeholder 2"/>
          <p:cNvSpPr txBox="1">
            <a:spLocks/>
          </p:cNvSpPr>
          <p:nvPr/>
        </p:nvSpPr>
        <p:spPr bwMode="auto">
          <a:xfrm>
            <a:off x="6853327" y="2445934"/>
            <a:ext cx="586116" cy="26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106</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39" name="Content Placeholder 2"/>
          <p:cNvSpPr txBox="1">
            <a:spLocks/>
          </p:cNvSpPr>
          <p:nvPr/>
        </p:nvSpPr>
        <p:spPr bwMode="auto">
          <a:xfrm>
            <a:off x="5236054" y="3276511"/>
            <a:ext cx="586116" cy="26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242</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40" name="Content Placeholder 2"/>
          <p:cNvSpPr txBox="1">
            <a:spLocks/>
          </p:cNvSpPr>
          <p:nvPr/>
        </p:nvSpPr>
        <p:spPr bwMode="auto">
          <a:xfrm>
            <a:off x="4704570" y="4381500"/>
            <a:ext cx="1882588"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29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20 MHz</a:t>
            </a:r>
            <a:endParaRPr kumimoji="0" lang="en-US" sz="2400"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41" name="Right Bracket 40"/>
          <p:cNvSpPr/>
          <p:nvPr/>
        </p:nvSpPr>
        <p:spPr>
          <a:xfrm rot="5400000">
            <a:off x="5359090" y="830600"/>
            <a:ext cx="419479" cy="6522720"/>
          </a:xfrm>
          <a:prstGeom prst="rightBracket">
            <a:avLst/>
          </a:prstGeom>
          <a:noFill/>
          <a:ln w="25400" cap="flat" cmpd="sng" algn="ctr">
            <a:solidFill>
              <a:srgbClr val="A72F1F"/>
            </a:solidFill>
            <a:prstDash val="solid"/>
          </a:ln>
          <a:effectLst>
            <a:outerShdw blurRad="40000" dist="20000" dir="5400000" rotWithShape="0">
              <a:srgbClr val="000000">
                <a:alpha val="38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black"/>
              </a:solidFill>
              <a:effectLst/>
              <a:uLnTx/>
              <a:uFillTx/>
              <a:latin typeface="Century Gothic"/>
              <a:ea typeface=""/>
              <a:cs typeface=""/>
            </a:endParaRPr>
          </a:p>
        </p:txBody>
      </p:sp>
      <p:sp>
        <p:nvSpPr>
          <p:cNvPr id="48" name="Content Placeholder 2"/>
          <p:cNvSpPr txBox="1">
            <a:spLocks/>
          </p:cNvSpPr>
          <p:nvPr/>
        </p:nvSpPr>
        <p:spPr bwMode="auto">
          <a:xfrm>
            <a:off x="9251949" y="3197948"/>
            <a:ext cx="1411941"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0"/>
              </a:spcBef>
              <a:spcAft>
                <a:spcPct val="0"/>
              </a:spcAft>
              <a:buSzPct val="100000"/>
              <a:defRPr sz="2000" b="1" kern="1200">
                <a:solidFill>
                  <a:schemeClr val="accent1"/>
                </a:solidFill>
                <a:latin typeface="+mn-lt"/>
                <a:ea typeface="MS PGothic" pitchFamily="34" charset="-128"/>
                <a:cs typeface="ＭＳ Ｐゴシック" charset="0"/>
              </a:defRPr>
            </a:lvl1pPr>
            <a:lvl2pPr marL="742950" indent="-285750" algn="l" defTabSz="457200" rtl="0" eaLnBrk="0" fontAlgn="base" hangingPunct="0">
              <a:spcBef>
                <a:spcPct val="0"/>
              </a:spcBef>
              <a:spcAft>
                <a:spcPct val="0"/>
              </a:spcAft>
              <a:buClr>
                <a:schemeClr val="tx1"/>
              </a:buClr>
              <a:buSzPct val="100000"/>
              <a:buBlip>
                <a:blip r:embed="rId2"/>
              </a:buBlip>
              <a:defRPr sz="2000" kern="1200">
                <a:solidFill>
                  <a:schemeClr val="tx1"/>
                </a:solidFill>
                <a:latin typeface="+mn-lt"/>
                <a:ea typeface="MS PGothic" pitchFamily="34" charset="-128"/>
                <a:cs typeface="+mn-cs"/>
              </a:defRPr>
            </a:lvl2pPr>
            <a:lvl3pPr marL="11430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3pPr>
            <a:lvl4pPr marL="16002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3878A9"/>
              </a:buClr>
              <a:buSzTx/>
              <a:buFontTx/>
              <a:buNone/>
              <a:tabLst/>
              <a:defRPr/>
            </a:pPr>
            <a:r>
              <a:rPr kumimoji="0" lang="en-US" sz="28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1 user</a:t>
            </a:r>
            <a:endParaRPr kumimoji="0" lang="en-US" sz="2800"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37160" marR="0" lvl="0" indent="-137160" algn="l" defTabSz="914400" rtl="0" eaLnBrk="1" fontAlgn="auto" latinLnBrk="0" hangingPunct="1">
              <a:lnSpc>
                <a:spcPct val="100000"/>
              </a:lnSpc>
              <a:spcBef>
                <a:spcPts val="0"/>
              </a:spcBef>
              <a:spcAft>
                <a:spcPts val="0"/>
              </a:spcAft>
              <a:buClr>
                <a:srgbClr val="3878A9"/>
              </a:buClr>
              <a:buSzTx/>
              <a:buFont typeface="Arial"/>
              <a:buChar char="•"/>
              <a:tabLst/>
              <a:defRPr/>
            </a:pPr>
            <a:endParaRPr kumimoji="0" lang="en-US" sz="18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914400" rtl="0" eaLnBrk="1" fontAlgn="auto" latinLnBrk="0" hangingPunct="1">
              <a:lnSpc>
                <a:spcPct val="100000"/>
              </a:lnSpc>
              <a:spcBef>
                <a:spcPts val="0"/>
              </a:spcBef>
              <a:spcAft>
                <a:spcPts val="0"/>
              </a:spcAft>
              <a:buClr>
                <a:srgbClr val="3878A9"/>
              </a:buClr>
              <a:buSzTx/>
              <a:buFontTx/>
              <a:buNone/>
              <a:tabLst/>
              <a:defRPr/>
            </a:pPr>
            <a:endParaRPr kumimoji="0" lang="en-US" sz="18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49" name="Content Placeholder 2"/>
          <p:cNvSpPr txBox="1">
            <a:spLocks/>
          </p:cNvSpPr>
          <p:nvPr/>
        </p:nvSpPr>
        <p:spPr bwMode="auto">
          <a:xfrm>
            <a:off x="9251948" y="2424756"/>
            <a:ext cx="1411941" cy="5287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0"/>
              </a:spcBef>
              <a:spcAft>
                <a:spcPct val="0"/>
              </a:spcAft>
              <a:buSzPct val="100000"/>
              <a:defRPr sz="2000" b="1" kern="1200">
                <a:solidFill>
                  <a:schemeClr val="accent1"/>
                </a:solidFill>
                <a:latin typeface="+mn-lt"/>
                <a:ea typeface="MS PGothic" pitchFamily="34" charset="-128"/>
                <a:cs typeface="ＭＳ Ｐゴシック" charset="0"/>
              </a:defRPr>
            </a:lvl1pPr>
            <a:lvl2pPr marL="742950" indent="-285750" algn="l" defTabSz="457200" rtl="0" eaLnBrk="0" fontAlgn="base" hangingPunct="0">
              <a:spcBef>
                <a:spcPct val="0"/>
              </a:spcBef>
              <a:spcAft>
                <a:spcPct val="0"/>
              </a:spcAft>
              <a:buClr>
                <a:schemeClr val="tx1"/>
              </a:buClr>
              <a:buSzPct val="100000"/>
              <a:buBlip>
                <a:blip r:embed="rId2"/>
              </a:buBlip>
              <a:defRPr sz="2000" kern="1200">
                <a:solidFill>
                  <a:schemeClr val="tx1"/>
                </a:solidFill>
                <a:latin typeface="+mn-lt"/>
                <a:ea typeface="MS PGothic" pitchFamily="34" charset="-128"/>
                <a:cs typeface="+mn-cs"/>
              </a:defRPr>
            </a:lvl2pPr>
            <a:lvl3pPr marL="11430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3pPr>
            <a:lvl4pPr marL="16002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3878A9"/>
              </a:buClr>
              <a:buSzTx/>
              <a:buFontTx/>
              <a:buNone/>
              <a:tabLst/>
              <a:defRPr/>
            </a:pPr>
            <a:r>
              <a:rPr kumimoji="0" lang="en-US" sz="28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2 users</a:t>
            </a:r>
            <a:endParaRPr kumimoji="0" lang="en-US" sz="18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914400" rtl="0" eaLnBrk="1" fontAlgn="auto" latinLnBrk="0" hangingPunct="1">
              <a:lnSpc>
                <a:spcPct val="100000"/>
              </a:lnSpc>
              <a:spcBef>
                <a:spcPts val="0"/>
              </a:spcBef>
              <a:spcAft>
                <a:spcPts val="0"/>
              </a:spcAft>
              <a:buClr>
                <a:srgbClr val="3878A9"/>
              </a:buClr>
              <a:buSzTx/>
              <a:buFontTx/>
              <a:buNone/>
              <a:tabLst/>
              <a:defRPr/>
            </a:pPr>
            <a:endParaRPr kumimoji="0" lang="en-US" sz="18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50" name="Content Placeholder 2"/>
          <p:cNvSpPr txBox="1">
            <a:spLocks/>
          </p:cNvSpPr>
          <p:nvPr/>
        </p:nvSpPr>
        <p:spPr bwMode="auto">
          <a:xfrm>
            <a:off x="9251946" y="1678128"/>
            <a:ext cx="1411941"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0"/>
              </a:spcBef>
              <a:spcAft>
                <a:spcPct val="0"/>
              </a:spcAft>
              <a:buSzPct val="100000"/>
              <a:defRPr sz="2000" b="1" kern="1200">
                <a:solidFill>
                  <a:schemeClr val="accent1"/>
                </a:solidFill>
                <a:latin typeface="+mn-lt"/>
                <a:ea typeface="MS PGothic" pitchFamily="34" charset="-128"/>
                <a:cs typeface="ＭＳ Ｐゴシック" charset="0"/>
              </a:defRPr>
            </a:lvl1pPr>
            <a:lvl2pPr marL="742950" indent="-285750" algn="l" defTabSz="457200" rtl="0" eaLnBrk="0" fontAlgn="base" hangingPunct="0">
              <a:spcBef>
                <a:spcPct val="0"/>
              </a:spcBef>
              <a:spcAft>
                <a:spcPct val="0"/>
              </a:spcAft>
              <a:buClr>
                <a:schemeClr val="tx1"/>
              </a:buClr>
              <a:buSzPct val="100000"/>
              <a:buBlip>
                <a:blip r:embed="rId2"/>
              </a:buBlip>
              <a:defRPr sz="2000" kern="1200">
                <a:solidFill>
                  <a:schemeClr val="tx1"/>
                </a:solidFill>
                <a:latin typeface="+mn-lt"/>
                <a:ea typeface="MS PGothic" pitchFamily="34" charset="-128"/>
                <a:cs typeface="+mn-cs"/>
              </a:defRPr>
            </a:lvl2pPr>
            <a:lvl3pPr marL="11430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3pPr>
            <a:lvl4pPr marL="16002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3878A9"/>
              </a:buClr>
              <a:buSzTx/>
              <a:buFontTx/>
              <a:buNone/>
              <a:tabLst/>
              <a:defRPr/>
            </a:pPr>
            <a:r>
              <a:rPr kumimoji="0" lang="en-US" sz="28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4 users</a:t>
            </a:r>
            <a:endParaRPr kumimoji="0" lang="en-US" sz="2800"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37160" marR="0" lvl="0" indent="-137160" algn="l" defTabSz="914400" rtl="0" eaLnBrk="1" fontAlgn="auto" latinLnBrk="0" hangingPunct="1">
              <a:lnSpc>
                <a:spcPct val="100000"/>
              </a:lnSpc>
              <a:spcBef>
                <a:spcPts val="0"/>
              </a:spcBef>
              <a:spcAft>
                <a:spcPts val="0"/>
              </a:spcAft>
              <a:buClr>
                <a:srgbClr val="3878A9"/>
              </a:buClr>
              <a:buSzTx/>
              <a:buFont typeface="Arial"/>
              <a:buChar char="•"/>
              <a:tabLst/>
              <a:defRPr/>
            </a:pPr>
            <a:endParaRPr kumimoji="0" lang="en-US" sz="18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914400" rtl="0" eaLnBrk="1" fontAlgn="auto" latinLnBrk="0" hangingPunct="1">
              <a:lnSpc>
                <a:spcPct val="100000"/>
              </a:lnSpc>
              <a:spcBef>
                <a:spcPts val="0"/>
              </a:spcBef>
              <a:spcAft>
                <a:spcPts val="0"/>
              </a:spcAft>
              <a:buClr>
                <a:srgbClr val="3878A9"/>
              </a:buClr>
              <a:buSzTx/>
              <a:buFontTx/>
              <a:buNone/>
              <a:tabLst/>
              <a:defRPr/>
            </a:pPr>
            <a:endParaRPr kumimoji="0" lang="en-US" sz="18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51" name="Content Placeholder 2"/>
          <p:cNvSpPr txBox="1">
            <a:spLocks/>
          </p:cNvSpPr>
          <p:nvPr/>
        </p:nvSpPr>
        <p:spPr bwMode="auto">
          <a:xfrm>
            <a:off x="9251947" y="1009843"/>
            <a:ext cx="1411941"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0"/>
              </a:spcBef>
              <a:spcAft>
                <a:spcPct val="0"/>
              </a:spcAft>
              <a:buSzPct val="100000"/>
              <a:defRPr sz="2000" b="1" kern="1200">
                <a:solidFill>
                  <a:schemeClr val="accent1"/>
                </a:solidFill>
                <a:latin typeface="+mn-lt"/>
                <a:ea typeface="MS PGothic" pitchFamily="34" charset="-128"/>
                <a:cs typeface="ＭＳ Ｐゴシック" charset="0"/>
              </a:defRPr>
            </a:lvl1pPr>
            <a:lvl2pPr marL="742950" indent="-285750" algn="l" defTabSz="457200" rtl="0" eaLnBrk="0" fontAlgn="base" hangingPunct="0">
              <a:spcBef>
                <a:spcPct val="0"/>
              </a:spcBef>
              <a:spcAft>
                <a:spcPct val="0"/>
              </a:spcAft>
              <a:buClr>
                <a:schemeClr val="tx1"/>
              </a:buClr>
              <a:buSzPct val="100000"/>
              <a:buBlip>
                <a:blip r:embed="rId2"/>
              </a:buBlip>
              <a:defRPr sz="2000" kern="1200">
                <a:solidFill>
                  <a:schemeClr val="tx1"/>
                </a:solidFill>
                <a:latin typeface="+mn-lt"/>
                <a:ea typeface="MS PGothic" pitchFamily="34" charset="-128"/>
                <a:cs typeface="+mn-cs"/>
              </a:defRPr>
            </a:lvl2pPr>
            <a:lvl3pPr marL="11430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3pPr>
            <a:lvl4pPr marL="16002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3878A9"/>
              </a:buClr>
              <a:buSzTx/>
              <a:buFontTx/>
              <a:buNone/>
              <a:tabLst/>
              <a:defRPr/>
            </a:pPr>
            <a:r>
              <a:rPr kumimoji="0" lang="en-US" sz="28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9 users</a:t>
            </a:r>
            <a:endParaRPr kumimoji="0" lang="en-US" sz="2800"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37160" marR="0" lvl="0" indent="-137160" algn="l" defTabSz="91440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91440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53" name="Content Placeholder 2"/>
          <p:cNvSpPr txBox="1">
            <a:spLocks/>
          </p:cNvSpPr>
          <p:nvPr/>
        </p:nvSpPr>
        <p:spPr bwMode="auto">
          <a:xfrm>
            <a:off x="1052179" y="4904286"/>
            <a:ext cx="10821929" cy="1509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0"/>
              </a:spcBef>
              <a:spcAft>
                <a:spcPct val="0"/>
              </a:spcAft>
              <a:buSzPct val="100000"/>
              <a:defRPr sz="2000" b="1" kern="1200">
                <a:solidFill>
                  <a:schemeClr val="accent1"/>
                </a:solidFill>
                <a:latin typeface="+mn-lt"/>
                <a:ea typeface="MS PGothic" pitchFamily="34" charset="-128"/>
                <a:cs typeface="ＭＳ Ｐゴシック" charset="0"/>
              </a:defRPr>
            </a:lvl1pPr>
            <a:lvl2pPr marL="742950" indent="-285750" algn="l" defTabSz="457200" rtl="0" eaLnBrk="0" fontAlgn="base" hangingPunct="0">
              <a:spcBef>
                <a:spcPct val="0"/>
              </a:spcBef>
              <a:spcAft>
                <a:spcPct val="0"/>
              </a:spcAft>
              <a:buClr>
                <a:schemeClr val="tx1"/>
              </a:buClr>
              <a:buSzPct val="100000"/>
              <a:buBlip>
                <a:blip r:embed="rId2"/>
              </a:buBlip>
              <a:defRPr sz="2000" kern="1200">
                <a:solidFill>
                  <a:schemeClr val="tx1"/>
                </a:solidFill>
                <a:latin typeface="+mn-lt"/>
                <a:ea typeface="MS PGothic" pitchFamily="34" charset="-128"/>
                <a:cs typeface="+mn-cs"/>
              </a:defRPr>
            </a:lvl2pPr>
            <a:lvl3pPr marL="11430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3pPr>
            <a:lvl4pPr marL="16002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7160" marR="0" lvl="0" indent="-137160" algn="l" defTabSz="914400" rtl="0" eaLnBrk="1" fontAlgn="auto" latinLnBrk="0" hangingPunct="1">
              <a:lnSpc>
                <a:spcPct val="100000"/>
              </a:lnSpc>
              <a:spcBef>
                <a:spcPts val="0"/>
              </a:spcBef>
              <a:spcAft>
                <a:spcPts val="0"/>
              </a:spcAft>
              <a:buClr>
                <a:srgbClr val="3878A9"/>
              </a:buClr>
              <a:buSzTx/>
              <a:buFont typeface="Arial"/>
              <a:buChar char="•"/>
              <a:tabLst/>
              <a:defRPr/>
            </a:pPr>
            <a:endParaRPr kumimoji="0" lang="en-US" sz="22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indent="0" defTabSz="914400" eaLnBrk="1" fontAlgn="auto" hangingPunct="1">
              <a:spcBef>
                <a:spcPts val="0"/>
              </a:spcBef>
              <a:spcAft>
                <a:spcPts val="0"/>
              </a:spcAft>
              <a:buClr>
                <a:srgbClr val="3878A9"/>
              </a:buClr>
              <a:buSzTx/>
              <a:defRPr/>
            </a:pPr>
            <a:r>
              <a:rPr lang="en-US" sz="3200" b="0" kern="0" dirty="0">
                <a:solidFill>
                  <a:srgbClr val="3A3A3A"/>
                </a:solidFill>
                <a:latin typeface="Franklin Gothic Book" charset="0"/>
                <a:ea typeface="Franklin Gothic Book" charset="0"/>
                <a:cs typeface="Franklin Gothic Book" charset="0"/>
              </a:rPr>
              <a:t>Based on multi-user traffic needs, the AP decides how to allocate the channel</a:t>
            </a:r>
          </a:p>
          <a:p>
            <a:pPr marL="0" indent="0" defTabSz="914400" eaLnBrk="1" fontAlgn="auto" hangingPunct="1">
              <a:spcBef>
                <a:spcPts val="0"/>
              </a:spcBef>
              <a:spcAft>
                <a:spcPts val="0"/>
              </a:spcAft>
              <a:buClr>
                <a:srgbClr val="3878A9"/>
              </a:buClr>
              <a:buSzTx/>
              <a:defRPr/>
            </a:pPr>
            <a:endParaRPr kumimoji="0" lang="en-US" sz="3200" b="0" i="0" u="none" strike="noStrike" kern="0" cap="none" spc="0" normalizeH="0" baseline="0" noProof="0" dirty="0">
              <a:ln>
                <a:noFill/>
              </a:ln>
              <a:solidFill>
                <a:srgbClr val="3A3A3A"/>
              </a:solidFill>
              <a:effectLst/>
              <a:uLnTx/>
              <a:uFillTx/>
              <a:latin typeface="Franklin Gothic Book" charset="0"/>
              <a:ea typeface="Franklin Gothic Book" charset="0"/>
              <a:cs typeface="Franklin Gothic Book" charset="0"/>
            </a:endParaRPr>
          </a:p>
          <a:p>
            <a:pPr marL="137160" marR="0" lvl="0" indent="-137160" algn="l" defTabSz="914400" rtl="0" eaLnBrk="1" fontAlgn="auto" latinLnBrk="0" hangingPunct="1">
              <a:lnSpc>
                <a:spcPct val="100000"/>
              </a:lnSpc>
              <a:spcBef>
                <a:spcPts val="0"/>
              </a:spcBef>
              <a:spcAft>
                <a:spcPts val="0"/>
              </a:spcAft>
              <a:buClr>
                <a:srgbClr val="3878A9"/>
              </a:buClr>
              <a:buSzTx/>
              <a:buFont typeface="Arial"/>
              <a:buChar char="•"/>
              <a:tabLst/>
              <a:defRPr/>
            </a:pPr>
            <a:endParaRPr kumimoji="0" lang="en-US" sz="3200" b="0" i="0" u="none" strike="noStrike" kern="0" cap="none" spc="0" normalizeH="0" baseline="0" noProof="0" dirty="0">
              <a:ln>
                <a:noFill/>
              </a:ln>
              <a:solidFill>
                <a:sysClr val="windowText" lastClr="000000"/>
              </a:solidFill>
              <a:effectLst/>
              <a:uLnTx/>
              <a:uFillTx/>
              <a:latin typeface="Franklin Gothic Book" charset="0"/>
              <a:ea typeface="Franklin Gothic Book" charset="0"/>
              <a:cs typeface="Franklin Gothic Book" charset="0"/>
            </a:endParaRPr>
          </a:p>
          <a:p>
            <a:pPr marL="137160" marR="0" lvl="0" indent="-137160" algn="l" defTabSz="914400" rtl="0" eaLnBrk="1" fontAlgn="auto" latinLnBrk="0" hangingPunct="1">
              <a:lnSpc>
                <a:spcPct val="100000"/>
              </a:lnSpc>
              <a:spcBef>
                <a:spcPts val="0"/>
              </a:spcBef>
              <a:spcAft>
                <a:spcPts val="0"/>
              </a:spcAft>
              <a:buClr>
                <a:srgbClr val="3878A9"/>
              </a:buClr>
              <a:buSzTx/>
              <a:buFont typeface="Arial"/>
              <a:buChar char="•"/>
              <a:tabLst/>
              <a:defRPr/>
            </a:pPr>
            <a:endParaRPr kumimoji="0" lang="en-US" sz="18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914400" rtl="0" eaLnBrk="1" fontAlgn="auto" latinLnBrk="0" hangingPunct="1">
              <a:lnSpc>
                <a:spcPct val="100000"/>
              </a:lnSpc>
              <a:spcBef>
                <a:spcPts val="0"/>
              </a:spcBef>
              <a:spcAft>
                <a:spcPts val="0"/>
              </a:spcAft>
              <a:buClr>
                <a:srgbClr val="3878A9"/>
              </a:buClr>
              <a:buSzTx/>
              <a:buFontTx/>
              <a:buNone/>
              <a:tabLst/>
              <a:defRPr/>
            </a:pPr>
            <a:endParaRPr kumimoji="0" lang="en-US" sz="18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Tree>
    <p:extLst>
      <p:ext uri="{BB962C8B-B14F-4D97-AF65-F5344CB8AC3E}">
        <p14:creationId xmlns:p14="http://schemas.microsoft.com/office/powerpoint/2010/main" val="333938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799" y="243230"/>
            <a:ext cx="5549900" cy="492443"/>
          </a:xfrm>
          <a:prstGeom prst="rect">
            <a:avLst/>
          </a:prstGeom>
          <a:noFill/>
        </p:spPr>
        <p:txBody>
          <a:bodyPr wrap="square" rtlCol="0">
            <a:spAutoFit/>
          </a:bodyPr>
          <a:lstStyle/>
          <a:p>
            <a:r>
              <a:rPr lang="en-US" sz="2600" b="1" dirty="0"/>
              <a:t>OFDMA Resource Units</a:t>
            </a:r>
          </a:p>
        </p:txBody>
      </p:sp>
      <p:sp>
        <p:nvSpPr>
          <p:cNvPr id="5" name="Trapezoid 4"/>
          <p:cNvSpPr/>
          <p:nvPr/>
        </p:nvSpPr>
        <p:spPr>
          <a:xfrm>
            <a:off x="2307468" y="3138362"/>
            <a:ext cx="6522720" cy="587127"/>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6" name="Trapezoid 5"/>
          <p:cNvSpPr/>
          <p:nvPr/>
        </p:nvSpPr>
        <p:spPr>
          <a:xfrm>
            <a:off x="2493276" y="2318659"/>
            <a:ext cx="2844800" cy="525637"/>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7" name="Trapezoid 6"/>
          <p:cNvSpPr/>
          <p:nvPr/>
        </p:nvSpPr>
        <p:spPr>
          <a:xfrm>
            <a:off x="5744476" y="2318659"/>
            <a:ext cx="2844800" cy="525637"/>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8" name="Trapezoid 7"/>
          <p:cNvSpPr/>
          <p:nvPr/>
        </p:nvSpPr>
        <p:spPr>
          <a:xfrm>
            <a:off x="2706636" y="1525805"/>
            <a:ext cx="1209040" cy="525637"/>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9" name="Content Placeholder 2"/>
          <p:cNvSpPr txBox="1">
            <a:spLocks/>
          </p:cNvSpPr>
          <p:nvPr/>
        </p:nvSpPr>
        <p:spPr bwMode="auto">
          <a:xfrm>
            <a:off x="2872282" y="1091883"/>
            <a:ext cx="441369" cy="300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26</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10" name="Trapezoid 9"/>
          <p:cNvSpPr/>
          <p:nvPr/>
        </p:nvSpPr>
        <p:spPr>
          <a:xfrm>
            <a:off x="4016628" y="1534849"/>
            <a:ext cx="1118248" cy="516593"/>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11" name="Trapezoid 10"/>
          <p:cNvSpPr/>
          <p:nvPr/>
        </p:nvSpPr>
        <p:spPr>
          <a:xfrm>
            <a:off x="5858624" y="1544057"/>
            <a:ext cx="1209040" cy="525637"/>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12" name="Trapezoid 11"/>
          <p:cNvSpPr/>
          <p:nvPr/>
        </p:nvSpPr>
        <p:spPr>
          <a:xfrm>
            <a:off x="7168616" y="1553101"/>
            <a:ext cx="1118248" cy="516593"/>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13" name="Trapezoid 12"/>
          <p:cNvSpPr/>
          <p:nvPr/>
        </p:nvSpPr>
        <p:spPr>
          <a:xfrm>
            <a:off x="3420227" y="1015002"/>
            <a:ext cx="304800" cy="304800"/>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14" name="Trapezoid 13"/>
          <p:cNvSpPr/>
          <p:nvPr/>
        </p:nvSpPr>
        <p:spPr>
          <a:xfrm>
            <a:off x="4155332" y="1012472"/>
            <a:ext cx="304800" cy="304800"/>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15" name="Trapezoid 14"/>
          <p:cNvSpPr/>
          <p:nvPr/>
        </p:nvSpPr>
        <p:spPr>
          <a:xfrm>
            <a:off x="4663332" y="1012472"/>
            <a:ext cx="304800" cy="304800"/>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16" name="Trapezoid 15"/>
          <p:cNvSpPr/>
          <p:nvPr/>
        </p:nvSpPr>
        <p:spPr>
          <a:xfrm>
            <a:off x="6025369" y="1014594"/>
            <a:ext cx="304800" cy="304800"/>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17" name="Trapezoid 16"/>
          <p:cNvSpPr/>
          <p:nvPr/>
        </p:nvSpPr>
        <p:spPr>
          <a:xfrm>
            <a:off x="6533369" y="1014594"/>
            <a:ext cx="304800" cy="304800"/>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18" name="Trapezoid 17"/>
          <p:cNvSpPr/>
          <p:nvPr/>
        </p:nvSpPr>
        <p:spPr>
          <a:xfrm>
            <a:off x="5207786" y="1012472"/>
            <a:ext cx="190652" cy="314848"/>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19" name="Trapezoid 18"/>
          <p:cNvSpPr/>
          <p:nvPr/>
        </p:nvSpPr>
        <p:spPr>
          <a:xfrm>
            <a:off x="7319275" y="1009843"/>
            <a:ext cx="304800" cy="304800"/>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20" name="Trapezoid 19"/>
          <p:cNvSpPr/>
          <p:nvPr/>
        </p:nvSpPr>
        <p:spPr>
          <a:xfrm>
            <a:off x="7827275" y="1009843"/>
            <a:ext cx="304800" cy="304800"/>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21" name="Trapezoid 20"/>
          <p:cNvSpPr/>
          <p:nvPr/>
        </p:nvSpPr>
        <p:spPr>
          <a:xfrm>
            <a:off x="5645865" y="1025150"/>
            <a:ext cx="176305" cy="302171"/>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22" name="Trapezoid 21"/>
          <p:cNvSpPr/>
          <p:nvPr/>
        </p:nvSpPr>
        <p:spPr>
          <a:xfrm>
            <a:off x="2912227" y="1015002"/>
            <a:ext cx="304800" cy="304800"/>
          </a:xfrm>
          <a:prstGeom prst="trapezoid">
            <a:avLst/>
          </a:prstGeom>
          <a:gradFill rotWithShape="1">
            <a:gsLst>
              <a:gs pos="0">
                <a:srgbClr val="F6BC25">
                  <a:tint val="100000"/>
                  <a:shade val="100000"/>
                  <a:satMod val="130000"/>
                </a:srgbClr>
              </a:gs>
              <a:gs pos="100000">
                <a:srgbClr val="F6BC25">
                  <a:tint val="50000"/>
                  <a:shade val="100000"/>
                  <a:satMod val="350000"/>
                </a:srgbClr>
              </a:gs>
            </a:gsLst>
            <a:lin ang="16200000" scaled="0"/>
          </a:gradFill>
          <a:ln w="9525" cap="flat" cmpd="sng" algn="ctr">
            <a:solidFill>
              <a:srgbClr val="F6BC2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entury Gothic"/>
              <a:ea typeface=""/>
              <a:cs typeface=""/>
            </a:endParaRPr>
          </a:p>
        </p:txBody>
      </p:sp>
      <p:sp>
        <p:nvSpPr>
          <p:cNvPr id="23" name="Content Placeholder 2"/>
          <p:cNvSpPr txBox="1">
            <a:spLocks/>
          </p:cNvSpPr>
          <p:nvPr/>
        </p:nvSpPr>
        <p:spPr bwMode="auto">
          <a:xfrm>
            <a:off x="2860114" y="1005044"/>
            <a:ext cx="514541" cy="399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26</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24" name="Content Placeholder 2"/>
          <p:cNvSpPr txBox="1">
            <a:spLocks/>
          </p:cNvSpPr>
          <p:nvPr/>
        </p:nvSpPr>
        <p:spPr bwMode="auto">
          <a:xfrm>
            <a:off x="3352032" y="1027011"/>
            <a:ext cx="446141" cy="3847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26</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25" name="Content Placeholder 2"/>
          <p:cNvSpPr txBox="1">
            <a:spLocks/>
          </p:cNvSpPr>
          <p:nvPr/>
        </p:nvSpPr>
        <p:spPr bwMode="auto">
          <a:xfrm>
            <a:off x="4092731" y="1020455"/>
            <a:ext cx="446141" cy="3847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26</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26" name="Content Placeholder 2"/>
          <p:cNvSpPr txBox="1">
            <a:spLocks/>
          </p:cNvSpPr>
          <p:nvPr/>
        </p:nvSpPr>
        <p:spPr bwMode="auto">
          <a:xfrm rot="16200000">
            <a:off x="5108736" y="1007498"/>
            <a:ext cx="446141" cy="3780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13</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27" name="Content Placeholder 2"/>
          <p:cNvSpPr txBox="1">
            <a:spLocks/>
          </p:cNvSpPr>
          <p:nvPr/>
        </p:nvSpPr>
        <p:spPr bwMode="auto">
          <a:xfrm rot="16200000">
            <a:off x="5534802" y="1014052"/>
            <a:ext cx="446141" cy="3780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13</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28" name="Content Placeholder 2"/>
          <p:cNvSpPr txBox="1">
            <a:spLocks/>
          </p:cNvSpPr>
          <p:nvPr/>
        </p:nvSpPr>
        <p:spPr bwMode="auto">
          <a:xfrm>
            <a:off x="5973492" y="1009843"/>
            <a:ext cx="446141" cy="3847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26</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29" name="Content Placeholder 2"/>
          <p:cNvSpPr txBox="1">
            <a:spLocks/>
          </p:cNvSpPr>
          <p:nvPr/>
        </p:nvSpPr>
        <p:spPr bwMode="auto">
          <a:xfrm>
            <a:off x="6464532" y="1027531"/>
            <a:ext cx="446141" cy="3847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26</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30" name="Content Placeholder 2"/>
          <p:cNvSpPr txBox="1">
            <a:spLocks/>
          </p:cNvSpPr>
          <p:nvPr/>
        </p:nvSpPr>
        <p:spPr bwMode="auto">
          <a:xfrm>
            <a:off x="7257966" y="1007954"/>
            <a:ext cx="446141" cy="3847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26</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31" name="Content Placeholder 2"/>
          <p:cNvSpPr txBox="1">
            <a:spLocks/>
          </p:cNvSpPr>
          <p:nvPr/>
        </p:nvSpPr>
        <p:spPr bwMode="auto">
          <a:xfrm>
            <a:off x="7762485" y="1024800"/>
            <a:ext cx="453656" cy="3434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26</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32" name="Content Placeholder 2"/>
          <p:cNvSpPr txBox="1">
            <a:spLocks/>
          </p:cNvSpPr>
          <p:nvPr/>
        </p:nvSpPr>
        <p:spPr bwMode="auto">
          <a:xfrm>
            <a:off x="4609821" y="1030362"/>
            <a:ext cx="453656" cy="3434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26</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33" name="Content Placeholder 2"/>
          <p:cNvSpPr txBox="1">
            <a:spLocks/>
          </p:cNvSpPr>
          <p:nvPr/>
        </p:nvSpPr>
        <p:spPr bwMode="auto">
          <a:xfrm>
            <a:off x="3102642" y="1644286"/>
            <a:ext cx="586116" cy="26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52</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34" name="Content Placeholder 2"/>
          <p:cNvSpPr txBox="1">
            <a:spLocks/>
          </p:cNvSpPr>
          <p:nvPr/>
        </p:nvSpPr>
        <p:spPr bwMode="auto">
          <a:xfrm>
            <a:off x="4342901" y="1653326"/>
            <a:ext cx="586116" cy="26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52</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35" name="Content Placeholder 2"/>
          <p:cNvSpPr txBox="1">
            <a:spLocks/>
          </p:cNvSpPr>
          <p:nvPr/>
        </p:nvSpPr>
        <p:spPr bwMode="auto">
          <a:xfrm>
            <a:off x="6276250" y="1646651"/>
            <a:ext cx="586116" cy="26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52</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36" name="Content Placeholder 2"/>
          <p:cNvSpPr txBox="1">
            <a:spLocks/>
          </p:cNvSpPr>
          <p:nvPr/>
        </p:nvSpPr>
        <p:spPr bwMode="auto">
          <a:xfrm>
            <a:off x="7471675" y="1676431"/>
            <a:ext cx="586116" cy="26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52</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37" name="Content Placeholder 2"/>
          <p:cNvSpPr txBox="1">
            <a:spLocks/>
          </p:cNvSpPr>
          <p:nvPr/>
        </p:nvSpPr>
        <p:spPr bwMode="auto">
          <a:xfrm>
            <a:off x="3632014" y="2424756"/>
            <a:ext cx="586116" cy="26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106</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38" name="Content Placeholder 2"/>
          <p:cNvSpPr txBox="1">
            <a:spLocks/>
          </p:cNvSpPr>
          <p:nvPr/>
        </p:nvSpPr>
        <p:spPr bwMode="auto">
          <a:xfrm>
            <a:off x="6853327" y="2445934"/>
            <a:ext cx="586116" cy="26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106</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39" name="Content Placeholder 2"/>
          <p:cNvSpPr txBox="1">
            <a:spLocks/>
          </p:cNvSpPr>
          <p:nvPr/>
        </p:nvSpPr>
        <p:spPr bwMode="auto">
          <a:xfrm>
            <a:off x="5236054" y="3276511"/>
            <a:ext cx="586116" cy="26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3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242</a:t>
            </a:r>
            <a:endParaRPr kumimoji="0" lang="en-US" sz="1333"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40" name="Content Placeholder 2"/>
          <p:cNvSpPr txBox="1">
            <a:spLocks/>
          </p:cNvSpPr>
          <p:nvPr/>
        </p:nvSpPr>
        <p:spPr bwMode="auto">
          <a:xfrm>
            <a:off x="4704570" y="4381500"/>
            <a:ext cx="1882588"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0"/>
              </a:spcBef>
              <a:spcAft>
                <a:spcPct val="0"/>
              </a:spcAft>
              <a:buSzPct val="100000"/>
              <a:defRPr sz="2667" b="1" kern="1200">
                <a:solidFill>
                  <a:schemeClr val="accent1"/>
                </a:solidFill>
                <a:latin typeface="+mn-lt"/>
                <a:ea typeface="MS PGothic" pitchFamily="34" charset="-128"/>
                <a:cs typeface="ＭＳ Ｐゴシック" charset="0"/>
              </a:defRPr>
            </a:lvl1pPr>
            <a:lvl2pPr marL="990575" indent="-380990" algn="l" defTabSz="609585" rtl="0" eaLnBrk="0" fontAlgn="base" hangingPunct="0">
              <a:spcBef>
                <a:spcPct val="0"/>
              </a:spcBef>
              <a:spcAft>
                <a:spcPct val="0"/>
              </a:spcAft>
              <a:buClr>
                <a:schemeClr val="tx1"/>
              </a:buClr>
              <a:buSzPct val="100000"/>
              <a:buBlip>
                <a:blip r:embed="rId2"/>
              </a:buBlip>
              <a:defRPr sz="2667" kern="1200">
                <a:solidFill>
                  <a:schemeClr val="tx1"/>
                </a:solidFill>
                <a:latin typeface="+mn-lt"/>
                <a:ea typeface="MS PGothic" pitchFamily="34" charset="-128"/>
                <a:cs typeface="+mn-cs"/>
              </a:defRPr>
            </a:lvl2pPr>
            <a:lvl3pPr marL="1523962"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3pPr>
            <a:lvl4pPr marL="2133547"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4pPr>
            <a:lvl5pPr marL="2743131" indent="-304792" algn="l" defTabSz="609585" rtl="0" eaLnBrk="0" fontAlgn="base" hangingPunct="0">
              <a:spcBef>
                <a:spcPct val="0"/>
              </a:spcBef>
              <a:spcAft>
                <a:spcPct val="0"/>
              </a:spcAft>
              <a:buClr>
                <a:schemeClr val="tx1"/>
              </a:buClr>
              <a:buFont typeface="Lucida Grande" pitchFamily="2"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2933"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20 MHz</a:t>
            </a:r>
            <a:endParaRPr kumimoji="0" lang="en-US" sz="2400"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82875" marR="0" lvl="0" indent="-182875" algn="l" defTabSz="121917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41" name="Right Bracket 40"/>
          <p:cNvSpPr/>
          <p:nvPr/>
        </p:nvSpPr>
        <p:spPr>
          <a:xfrm rot="5400000">
            <a:off x="5359090" y="830600"/>
            <a:ext cx="419479" cy="6522720"/>
          </a:xfrm>
          <a:prstGeom prst="rightBracket">
            <a:avLst/>
          </a:prstGeom>
          <a:noFill/>
          <a:ln w="25400" cap="flat" cmpd="sng" algn="ctr">
            <a:solidFill>
              <a:srgbClr val="A72F1F"/>
            </a:solidFill>
            <a:prstDash val="solid"/>
          </a:ln>
          <a:effectLst>
            <a:outerShdw blurRad="40000" dist="20000" dir="5400000" rotWithShape="0">
              <a:srgbClr val="000000">
                <a:alpha val="38000"/>
              </a:srgbClr>
            </a:outerShdw>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black"/>
              </a:solidFill>
              <a:effectLst/>
              <a:uLnTx/>
              <a:uFillTx/>
              <a:latin typeface="Century Gothic"/>
              <a:ea typeface=""/>
              <a:cs typeface=""/>
            </a:endParaRPr>
          </a:p>
        </p:txBody>
      </p:sp>
      <p:sp>
        <p:nvSpPr>
          <p:cNvPr id="48" name="Content Placeholder 2"/>
          <p:cNvSpPr txBox="1">
            <a:spLocks/>
          </p:cNvSpPr>
          <p:nvPr/>
        </p:nvSpPr>
        <p:spPr bwMode="auto">
          <a:xfrm>
            <a:off x="9251949" y="3197948"/>
            <a:ext cx="1411941"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0"/>
              </a:spcBef>
              <a:spcAft>
                <a:spcPct val="0"/>
              </a:spcAft>
              <a:buSzPct val="100000"/>
              <a:defRPr sz="2000" b="1" kern="1200">
                <a:solidFill>
                  <a:schemeClr val="accent1"/>
                </a:solidFill>
                <a:latin typeface="+mn-lt"/>
                <a:ea typeface="MS PGothic" pitchFamily="34" charset="-128"/>
                <a:cs typeface="ＭＳ Ｐゴシック" charset="0"/>
              </a:defRPr>
            </a:lvl1pPr>
            <a:lvl2pPr marL="742950" indent="-285750" algn="l" defTabSz="457200" rtl="0" eaLnBrk="0" fontAlgn="base" hangingPunct="0">
              <a:spcBef>
                <a:spcPct val="0"/>
              </a:spcBef>
              <a:spcAft>
                <a:spcPct val="0"/>
              </a:spcAft>
              <a:buClr>
                <a:schemeClr val="tx1"/>
              </a:buClr>
              <a:buSzPct val="100000"/>
              <a:buBlip>
                <a:blip r:embed="rId2"/>
              </a:buBlip>
              <a:defRPr sz="2000" kern="1200">
                <a:solidFill>
                  <a:schemeClr val="tx1"/>
                </a:solidFill>
                <a:latin typeface="+mn-lt"/>
                <a:ea typeface="MS PGothic" pitchFamily="34" charset="-128"/>
                <a:cs typeface="+mn-cs"/>
              </a:defRPr>
            </a:lvl2pPr>
            <a:lvl3pPr marL="11430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3pPr>
            <a:lvl4pPr marL="16002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3878A9"/>
              </a:buClr>
              <a:buSzTx/>
              <a:buFontTx/>
              <a:buNone/>
              <a:tabLst/>
              <a:defRPr/>
            </a:pPr>
            <a:r>
              <a:rPr kumimoji="0" lang="en-US" sz="28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1 user</a:t>
            </a:r>
            <a:endParaRPr kumimoji="0" lang="en-US" sz="2800"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37160" marR="0" lvl="0" indent="-137160" algn="l" defTabSz="914400" rtl="0" eaLnBrk="1" fontAlgn="auto" latinLnBrk="0" hangingPunct="1">
              <a:lnSpc>
                <a:spcPct val="100000"/>
              </a:lnSpc>
              <a:spcBef>
                <a:spcPts val="0"/>
              </a:spcBef>
              <a:spcAft>
                <a:spcPts val="0"/>
              </a:spcAft>
              <a:buClr>
                <a:srgbClr val="3878A9"/>
              </a:buClr>
              <a:buSzTx/>
              <a:buFont typeface="Arial"/>
              <a:buChar char="•"/>
              <a:tabLst/>
              <a:defRPr/>
            </a:pPr>
            <a:endParaRPr kumimoji="0" lang="en-US" sz="18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914400" rtl="0" eaLnBrk="1" fontAlgn="auto" latinLnBrk="0" hangingPunct="1">
              <a:lnSpc>
                <a:spcPct val="100000"/>
              </a:lnSpc>
              <a:spcBef>
                <a:spcPts val="0"/>
              </a:spcBef>
              <a:spcAft>
                <a:spcPts val="0"/>
              </a:spcAft>
              <a:buClr>
                <a:srgbClr val="3878A9"/>
              </a:buClr>
              <a:buSzTx/>
              <a:buFontTx/>
              <a:buNone/>
              <a:tabLst/>
              <a:defRPr/>
            </a:pPr>
            <a:endParaRPr kumimoji="0" lang="en-US" sz="18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49" name="Content Placeholder 2"/>
          <p:cNvSpPr txBox="1">
            <a:spLocks/>
          </p:cNvSpPr>
          <p:nvPr/>
        </p:nvSpPr>
        <p:spPr bwMode="auto">
          <a:xfrm>
            <a:off x="9251948" y="2424756"/>
            <a:ext cx="1411941" cy="5287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0"/>
              </a:spcBef>
              <a:spcAft>
                <a:spcPct val="0"/>
              </a:spcAft>
              <a:buSzPct val="100000"/>
              <a:defRPr sz="2000" b="1" kern="1200">
                <a:solidFill>
                  <a:schemeClr val="accent1"/>
                </a:solidFill>
                <a:latin typeface="+mn-lt"/>
                <a:ea typeface="MS PGothic" pitchFamily="34" charset="-128"/>
                <a:cs typeface="ＭＳ Ｐゴシック" charset="0"/>
              </a:defRPr>
            </a:lvl1pPr>
            <a:lvl2pPr marL="742950" indent="-285750" algn="l" defTabSz="457200" rtl="0" eaLnBrk="0" fontAlgn="base" hangingPunct="0">
              <a:spcBef>
                <a:spcPct val="0"/>
              </a:spcBef>
              <a:spcAft>
                <a:spcPct val="0"/>
              </a:spcAft>
              <a:buClr>
                <a:schemeClr val="tx1"/>
              </a:buClr>
              <a:buSzPct val="100000"/>
              <a:buBlip>
                <a:blip r:embed="rId2"/>
              </a:buBlip>
              <a:defRPr sz="2000" kern="1200">
                <a:solidFill>
                  <a:schemeClr val="tx1"/>
                </a:solidFill>
                <a:latin typeface="+mn-lt"/>
                <a:ea typeface="MS PGothic" pitchFamily="34" charset="-128"/>
                <a:cs typeface="+mn-cs"/>
              </a:defRPr>
            </a:lvl2pPr>
            <a:lvl3pPr marL="11430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3pPr>
            <a:lvl4pPr marL="16002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3878A9"/>
              </a:buClr>
              <a:buSzTx/>
              <a:buFontTx/>
              <a:buNone/>
              <a:tabLst/>
              <a:defRPr/>
            </a:pPr>
            <a:r>
              <a:rPr kumimoji="0" lang="en-US" sz="28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2 users</a:t>
            </a:r>
            <a:endParaRPr kumimoji="0" lang="en-US" sz="18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914400" rtl="0" eaLnBrk="1" fontAlgn="auto" latinLnBrk="0" hangingPunct="1">
              <a:lnSpc>
                <a:spcPct val="100000"/>
              </a:lnSpc>
              <a:spcBef>
                <a:spcPts val="0"/>
              </a:spcBef>
              <a:spcAft>
                <a:spcPts val="0"/>
              </a:spcAft>
              <a:buClr>
                <a:srgbClr val="3878A9"/>
              </a:buClr>
              <a:buSzTx/>
              <a:buFontTx/>
              <a:buNone/>
              <a:tabLst/>
              <a:defRPr/>
            </a:pPr>
            <a:endParaRPr kumimoji="0" lang="en-US" sz="18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50" name="Content Placeholder 2"/>
          <p:cNvSpPr txBox="1">
            <a:spLocks/>
          </p:cNvSpPr>
          <p:nvPr/>
        </p:nvSpPr>
        <p:spPr bwMode="auto">
          <a:xfrm>
            <a:off x="9251946" y="1678128"/>
            <a:ext cx="1411941"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0"/>
              </a:spcBef>
              <a:spcAft>
                <a:spcPct val="0"/>
              </a:spcAft>
              <a:buSzPct val="100000"/>
              <a:defRPr sz="2000" b="1" kern="1200">
                <a:solidFill>
                  <a:schemeClr val="accent1"/>
                </a:solidFill>
                <a:latin typeface="+mn-lt"/>
                <a:ea typeface="MS PGothic" pitchFamily="34" charset="-128"/>
                <a:cs typeface="ＭＳ Ｐゴシック" charset="0"/>
              </a:defRPr>
            </a:lvl1pPr>
            <a:lvl2pPr marL="742950" indent="-285750" algn="l" defTabSz="457200" rtl="0" eaLnBrk="0" fontAlgn="base" hangingPunct="0">
              <a:spcBef>
                <a:spcPct val="0"/>
              </a:spcBef>
              <a:spcAft>
                <a:spcPct val="0"/>
              </a:spcAft>
              <a:buClr>
                <a:schemeClr val="tx1"/>
              </a:buClr>
              <a:buSzPct val="100000"/>
              <a:buBlip>
                <a:blip r:embed="rId2"/>
              </a:buBlip>
              <a:defRPr sz="2000" kern="1200">
                <a:solidFill>
                  <a:schemeClr val="tx1"/>
                </a:solidFill>
                <a:latin typeface="+mn-lt"/>
                <a:ea typeface="MS PGothic" pitchFamily="34" charset="-128"/>
                <a:cs typeface="+mn-cs"/>
              </a:defRPr>
            </a:lvl2pPr>
            <a:lvl3pPr marL="11430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3pPr>
            <a:lvl4pPr marL="16002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3878A9"/>
              </a:buClr>
              <a:buSzTx/>
              <a:buFontTx/>
              <a:buNone/>
              <a:tabLst/>
              <a:defRPr/>
            </a:pPr>
            <a:r>
              <a:rPr kumimoji="0" lang="en-US" sz="28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4 users</a:t>
            </a:r>
            <a:endParaRPr kumimoji="0" lang="en-US" sz="2800"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37160" marR="0" lvl="0" indent="-137160" algn="l" defTabSz="914400" rtl="0" eaLnBrk="1" fontAlgn="auto" latinLnBrk="0" hangingPunct="1">
              <a:lnSpc>
                <a:spcPct val="100000"/>
              </a:lnSpc>
              <a:spcBef>
                <a:spcPts val="0"/>
              </a:spcBef>
              <a:spcAft>
                <a:spcPts val="0"/>
              </a:spcAft>
              <a:buClr>
                <a:srgbClr val="3878A9"/>
              </a:buClr>
              <a:buSzTx/>
              <a:buFont typeface="Arial"/>
              <a:buChar char="•"/>
              <a:tabLst/>
              <a:defRPr/>
            </a:pPr>
            <a:endParaRPr kumimoji="0" lang="en-US" sz="18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914400" rtl="0" eaLnBrk="1" fontAlgn="auto" latinLnBrk="0" hangingPunct="1">
              <a:lnSpc>
                <a:spcPct val="100000"/>
              </a:lnSpc>
              <a:spcBef>
                <a:spcPts val="0"/>
              </a:spcBef>
              <a:spcAft>
                <a:spcPts val="0"/>
              </a:spcAft>
              <a:buClr>
                <a:srgbClr val="3878A9"/>
              </a:buClr>
              <a:buSzTx/>
              <a:buFontTx/>
              <a:buNone/>
              <a:tabLst/>
              <a:defRPr/>
            </a:pPr>
            <a:endParaRPr kumimoji="0" lang="en-US" sz="18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51" name="Content Placeholder 2"/>
          <p:cNvSpPr txBox="1">
            <a:spLocks/>
          </p:cNvSpPr>
          <p:nvPr/>
        </p:nvSpPr>
        <p:spPr bwMode="auto">
          <a:xfrm>
            <a:off x="9251947" y="1009843"/>
            <a:ext cx="1411941"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0"/>
              </a:spcBef>
              <a:spcAft>
                <a:spcPct val="0"/>
              </a:spcAft>
              <a:buSzPct val="100000"/>
              <a:defRPr sz="2000" b="1" kern="1200">
                <a:solidFill>
                  <a:schemeClr val="accent1"/>
                </a:solidFill>
                <a:latin typeface="+mn-lt"/>
                <a:ea typeface="MS PGothic" pitchFamily="34" charset="-128"/>
                <a:cs typeface="ＭＳ Ｐゴシック" charset="0"/>
              </a:defRPr>
            </a:lvl1pPr>
            <a:lvl2pPr marL="742950" indent="-285750" algn="l" defTabSz="457200" rtl="0" eaLnBrk="0" fontAlgn="base" hangingPunct="0">
              <a:spcBef>
                <a:spcPct val="0"/>
              </a:spcBef>
              <a:spcAft>
                <a:spcPct val="0"/>
              </a:spcAft>
              <a:buClr>
                <a:schemeClr val="tx1"/>
              </a:buClr>
              <a:buSzPct val="100000"/>
              <a:buBlip>
                <a:blip r:embed="rId2"/>
              </a:buBlip>
              <a:defRPr sz="2000" kern="1200">
                <a:solidFill>
                  <a:schemeClr val="tx1"/>
                </a:solidFill>
                <a:latin typeface="+mn-lt"/>
                <a:ea typeface="MS PGothic" pitchFamily="34" charset="-128"/>
                <a:cs typeface="+mn-cs"/>
              </a:defRPr>
            </a:lvl2pPr>
            <a:lvl3pPr marL="11430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3pPr>
            <a:lvl4pPr marL="16002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3878A9"/>
              </a:buClr>
              <a:buSzTx/>
              <a:buFontTx/>
              <a:buNone/>
              <a:tabLst/>
              <a:defRPr/>
            </a:pPr>
            <a:r>
              <a:rPr kumimoji="0" lang="en-US" sz="28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rPr>
              <a:t>9 users</a:t>
            </a:r>
            <a:endParaRPr kumimoji="0" lang="en-US" sz="2800" b="0" i="0" u="none" strike="noStrike" kern="0" cap="none" spc="0" normalizeH="0" baseline="0" noProof="0" dirty="0">
              <a:ln>
                <a:noFill/>
              </a:ln>
              <a:solidFill>
                <a:sysClr val="windowText" lastClr="000000"/>
              </a:solidFill>
              <a:effectLst/>
              <a:uLnTx/>
              <a:uFillTx/>
              <a:latin typeface="Century Gothic" charset="0"/>
              <a:ea typeface="MS PGothic" pitchFamily="34" charset="-128"/>
              <a:cs typeface="ＭＳ Ｐゴシック" charset="0"/>
            </a:endParaRPr>
          </a:p>
          <a:p>
            <a:pPr marL="137160" marR="0" lvl="0" indent="-137160" algn="l" defTabSz="914400" rtl="0" eaLnBrk="1" fontAlgn="auto" latinLnBrk="0" hangingPunct="1">
              <a:lnSpc>
                <a:spcPct val="100000"/>
              </a:lnSpc>
              <a:spcBef>
                <a:spcPts val="0"/>
              </a:spcBef>
              <a:spcAft>
                <a:spcPts val="0"/>
              </a:spcAft>
              <a:buClr>
                <a:srgbClr val="3878A9"/>
              </a:buClr>
              <a:buSzTx/>
              <a:buFont typeface="Arial"/>
              <a:buChar char="•"/>
              <a:tabLst/>
              <a:defRPr/>
            </a:pPr>
            <a:endParaRPr kumimoji="0" lang="en-US" sz="24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91440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
        <p:nvSpPr>
          <p:cNvPr id="53" name="Content Placeholder 2"/>
          <p:cNvSpPr txBox="1">
            <a:spLocks/>
          </p:cNvSpPr>
          <p:nvPr/>
        </p:nvSpPr>
        <p:spPr bwMode="auto">
          <a:xfrm>
            <a:off x="1052179" y="4904286"/>
            <a:ext cx="10821929"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0"/>
              </a:spcBef>
              <a:spcAft>
                <a:spcPct val="0"/>
              </a:spcAft>
              <a:buSzPct val="100000"/>
              <a:defRPr sz="2000" b="1" kern="1200">
                <a:solidFill>
                  <a:schemeClr val="accent1"/>
                </a:solidFill>
                <a:latin typeface="+mn-lt"/>
                <a:ea typeface="MS PGothic" pitchFamily="34" charset="-128"/>
                <a:cs typeface="ＭＳ Ｐゴシック" charset="0"/>
              </a:defRPr>
            </a:lvl1pPr>
            <a:lvl2pPr marL="742950" indent="-285750" algn="l" defTabSz="457200" rtl="0" eaLnBrk="0" fontAlgn="base" hangingPunct="0">
              <a:spcBef>
                <a:spcPct val="0"/>
              </a:spcBef>
              <a:spcAft>
                <a:spcPct val="0"/>
              </a:spcAft>
              <a:buClr>
                <a:schemeClr val="tx1"/>
              </a:buClr>
              <a:buSzPct val="100000"/>
              <a:buBlip>
                <a:blip r:embed="rId2"/>
              </a:buBlip>
              <a:defRPr sz="2000" kern="1200">
                <a:solidFill>
                  <a:schemeClr val="tx1"/>
                </a:solidFill>
                <a:latin typeface="+mn-lt"/>
                <a:ea typeface="MS PGothic" pitchFamily="34" charset="-128"/>
                <a:cs typeface="+mn-cs"/>
              </a:defRPr>
            </a:lvl2pPr>
            <a:lvl3pPr marL="11430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3pPr>
            <a:lvl4pPr marL="16002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7160" marR="0" lvl="0" indent="-137160" algn="l" defTabSz="914400" rtl="0" eaLnBrk="1" fontAlgn="auto" latinLnBrk="0" hangingPunct="1">
              <a:lnSpc>
                <a:spcPct val="100000"/>
              </a:lnSpc>
              <a:spcBef>
                <a:spcPts val="0"/>
              </a:spcBef>
              <a:spcAft>
                <a:spcPts val="0"/>
              </a:spcAft>
              <a:buClr>
                <a:srgbClr val="3878A9"/>
              </a:buClr>
              <a:buSzTx/>
              <a:buFont typeface="Arial"/>
              <a:buChar char="•"/>
              <a:tabLst/>
              <a:defRPr/>
            </a:pPr>
            <a:endParaRPr kumimoji="0" lang="en-US" sz="22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914400" rtl="0" eaLnBrk="1" fontAlgn="auto" latinLnBrk="0" hangingPunct="1">
              <a:lnSpc>
                <a:spcPct val="100000"/>
              </a:lnSpc>
              <a:spcBef>
                <a:spcPts val="0"/>
              </a:spcBef>
              <a:spcAft>
                <a:spcPts val="0"/>
              </a:spcAft>
              <a:buClr>
                <a:srgbClr val="3878A9"/>
              </a:buClr>
              <a:buSzTx/>
              <a:buFontTx/>
              <a:buNone/>
              <a:tabLst/>
              <a:defRPr/>
            </a:pPr>
            <a:r>
              <a:rPr kumimoji="0" lang="en-US" sz="3200" b="0" i="0" u="none" strike="noStrike" kern="0" cap="none" spc="0" normalizeH="0" baseline="0" noProof="0" dirty="0">
                <a:ln>
                  <a:noFill/>
                </a:ln>
                <a:solidFill>
                  <a:srgbClr val="3A3A3A"/>
                </a:solidFill>
                <a:effectLst/>
                <a:uLnTx/>
                <a:uFillTx/>
                <a:latin typeface="Franklin Gothic Book" charset="0"/>
                <a:ea typeface="Franklin Gothic Book" charset="0"/>
                <a:cs typeface="Franklin Gothic Book" charset="0"/>
              </a:rPr>
              <a:t>AP may allocate the whole channel to only one user at a time or it may partition it to serve multiple users </a:t>
            </a:r>
            <a:r>
              <a:rPr kumimoji="0" lang="en-US" sz="3200" b="0" i="0" u="none" strike="noStrike" kern="0" cap="none" spc="0" normalizeH="0" baseline="0" noProof="0" dirty="0">
                <a:ln>
                  <a:noFill/>
                </a:ln>
                <a:solidFill>
                  <a:schemeClr val="accent2"/>
                </a:solidFill>
                <a:effectLst/>
                <a:uLnTx/>
                <a:uFillTx/>
                <a:latin typeface="Franklin Gothic Book" charset="0"/>
                <a:ea typeface="Franklin Gothic Book" charset="0"/>
                <a:cs typeface="Franklin Gothic Book" charset="0"/>
              </a:rPr>
              <a:t>simultaneously </a:t>
            </a:r>
          </a:p>
          <a:p>
            <a:pPr marL="137160" marR="0" lvl="0" indent="-137160" algn="l" defTabSz="914400" rtl="0" eaLnBrk="1" fontAlgn="auto" latinLnBrk="0" hangingPunct="1">
              <a:lnSpc>
                <a:spcPct val="100000"/>
              </a:lnSpc>
              <a:spcBef>
                <a:spcPts val="0"/>
              </a:spcBef>
              <a:spcAft>
                <a:spcPts val="0"/>
              </a:spcAft>
              <a:buClr>
                <a:srgbClr val="3878A9"/>
              </a:buClr>
              <a:buSzTx/>
              <a:buFont typeface="Arial"/>
              <a:buChar char="•"/>
              <a:tabLst/>
              <a:defRPr/>
            </a:pPr>
            <a:endParaRPr kumimoji="0" lang="en-US" sz="3200" b="0" i="0" u="none" strike="noStrike" kern="0" cap="none" spc="0" normalizeH="0" baseline="0" noProof="0" dirty="0">
              <a:ln>
                <a:noFill/>
              </a:ln>
              <a:solidFill>
                <a:srgbClr val="3A3A3A"/>
              </a:solidFill>
              <a:effectLst/>
              <a:uLnTx/>
              <a:uFillTx/>
              <a:latin typeface="Franklin Gothic Book" charset="0"/>
              <a:ea typeface="Franklin Gothic Book" charset="0"/>
              <a:cs typeface="Franklin Gothic Book" charset="0"/>
            </a:endParaRPr>
          </a:p>
          <a:p>
            <a:pPr marL="137160" marR="0" lvl="0" indent="-137160" algn="l" defTabSz="914400" rtl="0" eaLnBrk="1" fontAlgn="auto" latinLnBrk="0" hangingPunct="1">
              <a:lnSpc>
                <a:spcPct val="100000"/>
              </a:lnSpc>
              <a:spcBef>
                <a:spcPts val="0"/>
              </a:spcBef>
              <a:spcAft>
                <a:spcPts val="0"/>
              </a:spcAft>
              <a:buClr>
                <a:srgbClr val="3878A9"/>
              </a:buClr>
              <a:buSzTx/>
              <a:buFont typeface="Arial"/>
              <a:buChar char="•"/>
              <a:tabLst/>
              <a:defRPr/>
            </a:pPr>
            <a:endParaRPr kumimoji="0" lang="en-US" sz="3200" b="0" i="0" u="none" strike="noStrike" kern="0" cap="none" spc="0" normalizeH="0" baseline="0" noProof="0" dirty="0">
              <a:ln>
                <a:noFill/>
              </a:ln>
              <a:solidFill>
                <a:sysClr val="windowText" lastClr="000000"/>
              </a:solidFill>
              <a:effectLst/>
              <a:uLnTx/>
              <a:uFillTx/>
              <a:latin typeface="Franklin Gothic Book" charset="0"/>
              <a:ea typeface="Franklin Gothic Book" charset="0"/>
              <a:cs typeface="Franklin Gothic Book" charset="0"/>
            </a:endParaRPr>
          </a:p>
          <a:p>
            <a:pPr marL="137160" marR="0" lvl="0" indent="-137160" algn="l" defTabSz="914400" rtl="0" eaLnBrk="1" fontAlgn="auto" latinLnBrk="0" hangingPunct="1">
              <a:lnSpc>
                <a:spcPct val="100000"/>
              </a:lnSpc>
              <a:spcBef>
                <a:spcPts val="0"/>
              </a:spcBef>
              <a:spcAft>
                <a:spcPts val="0"/>
              </a:spcAft>
              <a:buClr>
                <a:srgbClr val="3878A9"/>
              </a:buClr>
              <a:buSzTx/>
              <a:buFont typeface="Arial"/>
              <a:buChar char="•"/>
              <a:tabLst/>
              <a:defRPr/>
            </a:pPr>
            <a:endParaRPr kumimoji="0" lang="en-US" sz="1800" b="0" i="0" u="none" strike="noStrike" kern="0" cap="none" spc="0" normalizeH="0" baseline="0" noProof="0" dirty="0">
              <a:ln>
                <a:noFill/>
              </a:ln>
              <a:solidFill>
                <a:srgbClr val="3A3A3A"/>
              </a:solidFill>
              <a:effectLst/>
              <a:uLnTx/>
              <a:uFillTx/>
              <a:latin typeface="Century Gothic" charset="0"/>
              <a:ea typeface="MS PGothic" pitchFamily="34" charset="-128"/>
              <a:cs typeface="ＭＳ Ｐゴシック" charset="0"/>
            </a:endParaRPr>
          </a:p>
          <a:p>
            <a:pPr marL="0" marR="0" lvl="0" indent="0" algn="l" defTabSz="914400" rtl="0" eaLnBrk="1" fontAlgn="auto" latinLnBrk="0" hangingPunct="1">
              <a:lnSpc>
                <a:spcPct val="100000"/>
              </a:lnSpc>
              <a:spcBef>
                <a:spcPts val="0"/>
              </a:spcBef>
              <a:spcAft>
                <a:spcPts val="0"/>
              </a:spcAft>
              <a:buClr>
                <a:srgbClr val="3878A9"/>
              </a:buClr>
              <a:buSzTx/>
              <a:buFontTx/>
              <a:buNone/>
              <a:tabLst/>
              <a:defRPr/>
            </a:pPr>
            <a:endParaRPr kumimoji="0" lang="en-US" sz="1800" b="1" i="0" u="none" strike="noStrike" kern="0" cap="none" spc="0" normalizeH="0" baseline="0" noProof="0" dirty="0">
              <a:ln>
                <a:noFill/>
              </a:ln>
              <a:solidFill>
                <a:srgbClr val="A72F1F"/>
              </a:solidFill>
              <a:effectLst/>
              <a:uLnTx/>
              <a:uFillTx/>
              <a:latin typeface="Century Gothic" charset="0"/>
              <a:ea typeface="MS PGothic" pitchFamily="34" charset="-128"/>
              <a:cs typeface="ＭＳ Ｐゴシック" charset="0"/>
            </a:endParaRPr>
          </a:p>
        </p:txBody>
      </p:sp>
    </p:spTree>
    <p:extLst>
      <p:ext uri="{BB962C8B-B14F-4D97-AF65-F5344CB8AC3E}">
        <p14:creationId xmlns:p14="http://schemas.microsoft.com/office/powerpoint/2010/main" val="1209321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799" y="243230"/>
            <a:ext cx="7752992" cy="492443"/>
          </a:xfrm>
          <a:prstGeom prst="rect">
            <a:avLst/>
          </a:prstGeom>
          <a:noFill/>
        </p:spPr>
        <p:txBody>
          <a:bodyPr wrap="square" rtlCol="0">
            <a:spAutoFit/>
          </a:bodyPr>
          <a:lstStyle/>
          <a:p>
            <a:r>
              <a:rPr lang="en-US" sz="2600" b="1" dirty="0"/>
              <a:t>Spectrum analyzer view of OFDMA Resource Units</a:t>
            </a:r>
          </a:p>
        </p:txBody>
      </p:sp>
      <p:pic>
        <p:nvPicPr>
          <p:cNvPr id="3" name="Picture 2">
            <a:extLst>
              <a:ext uri="{FF2B5EF4-FFF2-40B4-BE49-F238E27FC236}">
                <a16:creationId xmlns:a16="http://schemas.microsoft.com/office/drawing/2014/main" id="{FEAC7DBF-5A0E-204A-9E05-65149F14BB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4567" y="864347"/>
            <a:ext cx="11074400" cy="5473700"/>
          </a:xfrm>
          <a:prstGeom prst="rect">
            <a:avLst/>
          </a:prstGeom>
        </p:spPr>
      </p:pic>
    </p:spTree>
    <p:extLst>
      <p:ext uri="{BB962C8B-B14F-4D97-AF65-F5344CB8AC3E}">
        <p14:creationId xmlns:p14="http://schemas.microsoft.com/office/powerpoint/2010/main" val="5846596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5543114" y="489451"/>
            <a:ext cx="6057900" cy="5566747"/>
          </a:xfrm>
        </p:spPr>
        <p:txBody>
          <a:bodyPr/>
          <a:lstStyle/>
          <a:p>
            <a:pPr marL="0" indent="0">
              <a:buNone/>
            </a:pPr>
            <a:endParaRPr lang="en-US" sz="2800" b="0" dirty="0"/>
          </a:p>
          <a:p>
            <a:r>
              <a:rPr lang="en-US" sz="2800" b="0" dirty="0"/>
              <a:t>The rules of medium contention still apply. </a:t>
            </a:r>
          </a:p>
          <a:p>
            <a:r>
              <a:rPr lang="en-US" sz="2800" b="0" dirty="0"/>
              <a:t>The AP still has to compete against legacy 802.11 stations for a </a:t>
            </a:r>
            <a:r>
              <a:rPr lang="en-US" sz="2800" b="0" i="1" dirty="0">
                <a:solidFill>
                  <a:srgbClr val="7030A0"/>
                </a:solidFill>
              </a:rPr>
              <a:t>transmission opportunity (TXOP)</a:t>
            </a:r>
            <a:r>
              <a:rPr lang="en-US" sz="2800" b="0" dirty="0"/>
              <a:t>.</a:t>
            </a:r>
          </a:p>
          <a:p>
            <a:r>
              <a:rPr lang="en-US" sz="2800" b="0" dirty="0"/>
              <a:t> Once the AP has a TXOP, the AP is then in control of up to nine 802.11ax client stations for either </a:t>
            </a:r>
            <a:r>
              <a:rPr lang="en-US" sz="2800" b="0" dirty="0">
                <a:solidFill>
                  <a:schemeClr val="accent5"/>
                </a:solidFill>
              </a:rPr>
              <a:t>downlink </a:t>
            </a:r>
            <a:r>
              <a:rPr lang="en-US" sz="2800" b="0" dirty="0"/>
              <a:t>or </a:t>
            </a:r>
            <a:r>
              <a:rPr lang="en-US" sz="2800" b="0" dirty="0">
                <a:solidFill>
                  <a:schemeClr val="accent2"/>
                </a:solidFill>
              </a:rPr>
              <a:t>uplink</a:t>
            </a:r>
            <a:r>
              <a:rPr lang="en-US" sz="2800" b="0" dirty="0"/>
              <a:t> transmissions. </a:t>
            </a:r>
          </a:p>
          <a:p>
            <a:r>
              <a:rPr lang="en-US" sz="2800" b="0" dirty="0"/>
              <a:t>The number of RUs used can vary on a per TXOP basis. </a:t>
            </a:r>
          </a:p>
          <a:p>
            <a:endParaRPr lang="en-US" dirty="0"/>
          </a:p>
        </p:txBody>
      </p:sp>
      <p:sp>
        <p:nvSpPr>
          <p:cNvPr id="4" name="TextBox 3"/>
          <p:cNvSpPr txBox="1"/>
          <p:nvPr/>
        </p:nvSpPr>
        <p:spPr>
          <a:xfrm>
            <a:off x="304799" y="243230"/>
            <a:ext cx="5549900" cy="492443"/>
          </a:xfrm>
          <a:prstGeom prst="rect">
            <a:avLst/>
          </a:prstGeom>
          <a:noFill/>
        </p:spPr>
        <p:txBody>
          <a:bodyPr wrap="square" rtlCol="0">
            <a:spAutoFit/>
          </a:bodyPr>
          <a:lstStyle/>
          <a:p>
            <a:r>
              <a:rPr lang="en-US" sz="2600" b="1" dirty="0"/>
              <a:t>OFDMA </a:t>
            </a:r>
            <a:r>
              <a:rPr lang="mr-IN" sz="2600" b="1" dirty="0"/>
              <a:t>–</a:t>
            </a:r>
            <a:r>
              <a:rPr lang="en-US" sz="2600" b="1" dirty="0"/>
              <a:t> The AP is in charge!</a:t>
            </a:r>
          </a:p>
        </p:txBody>
      </p:sp>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4955" y="1264473"/>
            <a:ext cx="4429145" cy="2078899"/>
          </a:xfrm>
          <a:prstGeom prst="rect">
            <a:avLst/>
          </a:prstGeom>
        </p:spPr>
      </p:pic>
      <p:pic>
        <p:nvPicPr>
          <p:cNvPr id="7" name="Picture 6">
            <a:extLst>
              <a:ext uri="{FF2B5EF4-FFF2-40B4-BE49-F238E27FC236}">
                <a16:creationId xmlns:a16="http://schemas.microsoft.com/office/drawing/2014/main" id="{8689AF3C-20D9-2B44-AEB4-C7FD029236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0004" y="3065371"/>
            <a:ext cx="556002" cy="556002"/>
          </a:xfrm>
          <a:prstGeom prst="rect">
            <a:avLst/>
          </a:prstGeom>
        </p:spPr>
      </p:pic>
      <p:sp>
        <p:nvSpPr>
          <p:cNvPr id="8" name="Content Placeholder 2">
            <a:extLst>
              <a:ext uri="{FF2B5EF4-FFF2-40B4-BE49-F238E27FC236}">
                <a16:creationId xmlns:a16="http://schemas.microsoft.com/office/drawing/2014/main" id="{769ACAAC-4B4D-7E43-BBC0-0801AF707608}"/>
              </a:ext>
            </a:extLst>
          </p:cNvPr>
          <p:cNvSpPr txBox="1">
            <a:spLocks/>
          </p:cNvSpPr>
          <p:nvPr/>
        </p:nvSpPr>
        <p:spPr>
          <a:xfrm>
            <a:off x="1380116" y="3180320"/>
            <a:ext cx="987619" cy="510069"/>
          </a:xfrm>
          <a:prstGeom prst="rect">
            <a:avLst/>
          </a:prstGeom>
        </p:spPr>
        <p:txBody>
          <a:bodyPr vert="horz" lIns="121920" tIns="60960" rIns="121920" bIns="60960" rtlCol="0">
            <a:normAutofit/>
          </a:bodyPr>
          <a:lstStyle>
            <a:lvl1pPr marL="0" indent="0" algn="l" defTabSz="457200" rtl="0" eaLnBrk="1" latinLnBrk="0" hangingPunct="1">
              <a:spcBef>
                <a:spcPct val="20000"/>
              </a:spcBef>
              <a:buFont typeface="Arial"/>
              <a:buNone/>
              <a:defRPr sz="2000" b="1" kern="1200">
                <a:solidFill>
                  <a:schemeClr val="tx1"/>
                </a:solidFill>
                <a:latin typeface="+mn-lt"/>
                <a:ea typeface="+mn-ea"/>
                <a:cs typeface="+mn-cs"/>
              </a:defRPr>
            </a:lvl1pPr>
            <a:lvl2pPr marL="504825" indent="-285750" algn="l" defTabSz="457200" rtl="0" eaLnBrk="1" latinLnBrk="0" hangingPunct="1">
              <a:lnSpc>
                <a:spcPct val="90000"/>
              </a:lnSpc>
              <a:spcBef>
                <a:spcPct val="20000"/>
              </a:spcBef>
              <a:buClr>
                <a:schemeClr val="accent1"/>
              </a:buClr>
              <a:buSzPct val="150000"/>
              <a:buFont typeface="Arial" panose="020B0604020202020204" pitchFamily="34" charset="0"/>
              <a:buChar char="›"/>
              <a:defRPr sz="2000" kern="1200">
                <a:solidFill>
                  <a:schemeClr val="tx2"/>
                </a:solidFill>
                <a:latin typeface="+mn-lt"/>
                <a:ea typeface="+mn-ea"/>
                <a:cs typeface="+mn-cs"/>
              </a:defRPr>
            </a:lvl2pPr>
            <a:lvl3pPr marL="1143000" indent="-228600" algn="l" defTabSz="457200" rtl="0" eaLnBrk="1" latinLnBrk="0" hangingPunct="1">
              <a:spcBef>
                <a:spcPct val="20000"/>
              </a:spcBef>
              <a:buFont typeface="Lucida Grande"/>
              <a:buChar char="­"/>
              <a:defRPr sz="1800" kern="1200">
                <a:solidFill>
                  <a:srgbClr val="3A3A3A"/>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1219170">
              <a:spcBef>
                <a:spcPts val="0"/>
              </a:spcBef>
              <a:buClr>
                <a:srgbClr val="3878A9"/>
              </a:buClr>
              <a:defRPr/>
            </a:pPr>
            <a:r>
              <a:rPr lang="en-US" b="0" kern="0" dirty="0">
                <a:solidFill>
                  <a:srgbClr val="3A3A3A"/>
                </a:solidFill>
                <a:latin typeface="Century Gothic"/>
              </a:rPr>
              <a:t>STA 1</a:t>
            </a:r>
            <a:endParaRPr lang="en-US" b="0" kern="0" dirty="0">
              <a:solidFill>
                <a:prstClr val="black"/>
              </a:solidFill>
              <a:latin typeface="Century Gothic"/>
            </a:endParaRPr>
          </a:p>
          <a:p>
            <a:pPr marL="182875" indent="-182875" defTabSz="1219170">
              <a:spcBef>
                <a:spcPts val="0"/>
              </a:spcBef>
              <a:buClr>
                <a:srgbClr val="3878A9"/>
              </a:buClr>
              <a:buFont typeface="Arial"/>
              <a:buChar char="•"/>
              <a:defRPr/>
            </a:pPr>
            <a:endParaRPr lang="en-US" sz="1600" b="0" kern="0" dirty="0">
              <a:solidFill>
                <a:srgbClr val="3A3A3A"/>
              </a:solidFill>
              <a:latin typeface="Century Gothic"/>
            </a:endParaRPr>
          </a:p>
          <a:p>
            <a:pPr defTabSz="1219170">
              <a:spcBef>
                <a:spcPts val="0"/>
              </a:spcBef>
              <a:buClr>
                <a:srgbClr val="3878A9"/>
              </a:buClr>
              <a:defRPr/>
            </a:pPr>
            <a:endParaRPr lang="en-US" sz="1600" kern="0" dirty="0">
              <a:solidFill>
                <a:srgbClr val="A72F1F"/>
              </a:solidFill>
              <a:latin typeface="Century Gothic"/>
            </a:endParaRPr>
          </a:p>
        </p:txBody>
      </p:sp>
      <p:pic>
        <p:nvPicPr>
          <p:cNvPr id="9" name="Picture 8">
            <a:extLst>
              <a:ext uri="{FF2B5EF4-FFF2-40B4-BE49-F238E27FC236}">
                <a16:creationId xmlns:a16="http://schemas.microsoft.com/office/drawing/2014/main" id="{23C40EF3-5ADE-9D4C-99E7-B7222B25C5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1829" y="3854095"/>
            <a:ext cx="556002" cy="556002"/>
          </a:xfrm>
          <a:prstGeom prst="rect">
            <a:avLst/>
          </a:prstGeom>
        </p:spPr>
      </p:pic>
      <p:sp>
        <p:nvSpPr>
          <p:cNvPr id="10" name="Content Placeholder 2">
            <a:extLst>
              <a:ext uri="{FF2B5EF4-FFF2-40B4-BE49-F238E27FC236}">
                <a16:creationId xmlns:a16="http://schemas.microsoft.com/office/drawing/2014/main" id="{079F04E6-19C1-384E-B588-EF0E06CA3471}"/>
              </a:ext>
            </a:extLst>
          </p:cNvPr>
          <p:cNvSpPr txBox="1">
            <a:spLocks/>
          </p:cNvSpPr>
          <p:nvPr/>
        </p:nvSpPr>
        <p:spPr>
          <a:xfrm>
            <a:off x="1391941" y="3969044"/>
            <a:ext cx="987619" cy="510069"/>
          </a:xfrm>
          <a:prstGeom prst="rect">
            <a:avLst/>
          </a:prstGeom>
        </p:spPr>
        <p:txBody>
          <a:bodyPr vert="horz" lIns="121920" tIns="60960" rIns="121920" bIns="60960" rtlCol="0">
            <a:normAutofit/>
          </a:bodyPr>
          <a:lstStyle>
            <a:lvl1pPr marL="0" indent="0" algn="l" defTabSz="457200" rtl="0" eaLnBrk="1" latinLnBrk="0" hangingPunct="1">
              <a:spcBef>
                <a:spcPct val="20000"/>
              </a:spcBef>
              <a:buFont typeface="Arial"/>
              <a:buNone/>
              <a:defRPr sz="2000" b="1" kern="1200">
                <a:solidFill>
                  <a:schemeClr val="tx1"/>
                </a:solidFill>
                <a:latin typeface="+mn-lt"/>
                <a:ea typeface="+mn-ea"/>
                <a:cs typeface="+mn-cs"/>
              </a:defRPr>
            </a:lvl1pPr>
            <a:lvl2pPr marL="504825" indent="-285750" algn="l" defTabSz="457200" rtl="0" eaLnBrk="1" latinLnBrk="0" hangingPunct="1">
              <a:lnSpc>
                <a:spcPct val="90000"/>
              </a:lnSpc>
              <a:spcBef>
                <a:spcPct val="20000"/>
              </a:spcBef>
              <a:buClr>
                <a:schemeClr val="accent1"/>
              </a:buClr>
              <a:buSzPct val="150000"/>
              <a:buFont typeface="Arial" panose="020B0604020202020204" pitchFamily="34" charset="0"/>
              <a:buChar char="›"/>
              <a:defRPr sz="2000" kern="1200">
                <a:solidFill>
                  <a:schemeClr val="tx2"/>
                </a:solidFill>
                <a:latin typeface="+mn-lt"/>
                <a:ea typeface="+mn-ea"/>
                <a:cs typeface="+mn-cs"/>
              </a:defRPr>
            </a:lvl2pPr>
            <a:lvl3pPr marL="1143000" indent="-228600" algn="l" defTabSz="457200" rtl="0" eaLnBrk="1" latinLnBrk="0" hangingPunct="1">
              <a:spcBef>
                <a:spcPct val="20000"/>
              </a:spcBef>
              <a:buFont typeface="Lucida Grande"/>
              <a:buChar char="­"/>
              <a:defRPr sz="1800" kern="1200">
                <a:solidFill>
                  <a:srgbClr val="3A3A3A"/>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1219170">
              <a:spcBef>
                <a:spcPts val="0"/>
              </a:spcBef>
              <a:buClr>
                <a:srgbClr val="3878A9"/>
              </a:buClr>
              <a:defRPr/>
            </a:pPr>
            <a:r>
              <a:rPr lang="en-US" b="0" kern="0" dirty="0">
                <a:solidFill>
                  <a:srgbClr val="3A3A3A"/>
                </a:solidFill>
                <a:latin typeface="Century Gothic"/>
              </a:rPr>
              <a:t>STA 2</a:t>
            </a:r>
            <a:endParaRPr lang="en-US" b="0" kern="0" dirty="0">
              <a:solidFill>
                <a:prstClr val="black"/>
              </a:solidFill>
              <a:latin typeface="Century Gothic"/>
            </a:endParaRPr>
          </a:p>
          <a:p>
            <a:pPr marL="182875" indent="-182875" defTabSz="1219170">
              <a:spcBef>
                <a:spcPts val="0"/>
              </a:spcBef>
              <a:buClr>
                <a:srgbClr val="3878A9"/>
              </a:buClr>
              <a:buFont typeface="Arial"/>
              <a:buChar char="•"/>
              <a:defRPr/>
            </a:pPr>
            <a:endParaRPr lang="en-US" sz="1600" b="0" kern="0" dirty="0">
              <a:solidFill>
                <a:srgbClr val="3A3A3A"/>
              </a:solidFill>
              <a:latin typeface="Century Gothic"/>
            </a:endParaRPr>
          </a:p>
          <a:p>
            <a:pPr defTabSz="1219170">
              <a:spcBef>
                <a:spcPts val="0"/>
              </a:spcBef>
              <a:buClr>
                <a:srgbClr val="3878A9"/>
              </a:buClr>
              <a:defRPr/>
            </a:pPr>
            <a:endParaRPr lang="en-US" sz="1600" kern="0" dirty="0">
              <a:solidFill>
                <a:srgbClr val="A72F1F"/>
              </a:solidFill>
              <a:latin typeface="Century Gothic"/>
            </a:endParaRPr>
          </a:p>
        </p:txBody>
      </p:sp>
      <p:pic>
        <p:nvPicPr>
          <p:cNvPr id="11" name="Picture 10">
            <a:extLst>
              <a:ext uri="{FF2B5EF4-FFF2-40B4-BE49-F238E27FC236}">
                <a16:creationId xmlns:a16="http://schemas.microsoft.com/office/drawing/2014/main" id="{EACD3876-997E-814B-9C97-055C954BAC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1829" y="4615599"/>
            <a:ext cx="556002" cy="556002"/>
          </a:xfrm>
          <a:prstGeom prst="rect">
            <a:avLst/>
          </a:prstGeom>
        </p:spPr>
      </p:pic>
      <p:sp>
        <p:nvSpPr>
          <p:cNvPr id="12" name="Content Placeholder 2">
            <a:extLst>
              <a:ext uri="{FF2B5EF4-FFF2-40B4-BE49-F238E27FC236}">
                <a16:creationId xmlns:a16="http://schemas.microsoft.com/office/drawing/2014/main" id="{A2BF1EDD-4857-1B4F-9A0F-49ABC70F817D}"/>
              </a:ext>
            </a:extLst>
          </p:cNvPr>
          <p:cNvSpPr txBox="1">
            <a:spLocks/>
          </p:cNvSpPr>
          <p:nvPr/>
        </p:nvSpPr>
        <p:spPr>
          <a:xfrm>
            <a:off x="1391941" y="4730548"/>
            <a:ext cx="987619" cy="510069"/>
          </a:xfrm>
          <a:prstGeom prst="rect">
            <a:avLst/>
          </a:prstGeom>
        </p:spPr>
        <p:txBody>
          <a:bodyPr vert="horz" lIns="121920" tIns="60960" rIns="121920" bIns="60960" rtlCol="0">
            <a:normAutofit/>
          </a:bodyPr>
          <a:lstStyle>
            <a:lvl1pPr marL="0" indent="0" algn="l" defTabSz="457200" rtl="0" eaLnBrk="1" latinLnBrk="0" hangingPunct="1">
              <a:spcBef>
                <a:spcPct val="20000"/>
              </a:spcBef>
              <a:buFont typeface="Arial"/>
              <a:buNone/>
              <a:defRPr sz="2000" b="1" kern="1200">
                <a:solidFill>
                  <a:schemeClr val="tx1"/>
                </a:solidFill>
                <a:latin typeface="+mn-lt"/>
                <a:ea typeface="+mn-ea"/>
                <a:cs typeface="+mn-cs"/>
              </a:defRPr>
            </a:lvl1pPr>
            <a:lvl2pPr marL="504825" indent="-285750" algn="l" defTabSz="457200" rtl="0" eaLnBrk="1" latinLnBrk="0" hangingPunct="1">
              <a:lnSpc>
                <a:spcPct val="90000"/>
              </a:lnSpc>
              <a:spcBef>
                <a:spcPct val="20000"/>
              </a:spcBef>
              <a:buClr>
                <a:schemeClr val="accent1"/>
              </a:buClr>
              <a:buSzPct val="150000"/>
              <a:buFont typeface="Arial" panose="020B0604020202020204" pitchFamily="34" charset="0"/>
              <a:buChar char="›"/>
              <a:defRPr sz="2000" kern="1200">
                <a:solidFill>
                  <a:schemeClr val="tx2"/>
                </a:solidFill>
                <a:latin typeface="+mn-lt"/>
                <a:ea typeface="+mn-ea"/>
                <a:cs typeface="+mn-cs"/>
              </a:defRPr>
            </a:lvl2pPr>
            <a:lvl3pPr marL="1143000" indent="-228600" algn="l" defTabSz="457200" rtl="0" eaLnBrk="1" latinLnBrk="0" hangingPunct="1">
              <a:spcBef>
                <a:spcPct val="20000"/>
              </a:spcBef>
              <a:buFont typeface="Lucida Grande"/>
              <a:buChar char="­"/>
              <a:defRPr sz="1800" kern="1200">
                <a:solidFill>
                  <a:srgbClr val="3A3A3A"/>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1219170">
              <a:spcBef>
                <a:spcPts val="0"/>
              </a:spcBef>
              <a:buClr>
                <a:srgbClr val="3878A9"/>
              </a:buClr>
              <a:defRPr/>
            </a:pPr>
            <a:r>
              <a:rPr lang="en-US" b="0" kern="0" dirty="0">
                <a:solidFill>
                  <a:srgbClr val="3A3A3A"/>
                </a:solidFill>
                <a:latin typeface="Century Gothic"/>
              </a:rPr>
              <a:t>STA 3</a:t>
            </a:r>
            <a:endParaRPr lang="en-US" b="0" kern="0" dirty="0">
              <a:solidFill>
                <a:prstClr val="black"/>
              </a:solidFill>
              <a:latin typeface="Century Gothic"/>
            </a:endParaRPr>
          </a:p>
          <a:p>
            <a:pPr marL="182875" indent="-182875" defTabSz="1219170">
              <a:spcBef>
                <a:spcPts val="0"/>
              </a:spcBef>
              <a:buClr>
                <a:srgbClr val="3878A9"/>
              </a:buClr>
              <a:buFont typeface="Arial"/>
              <a:buChar char="•"/>
              <a:defRPr/>
            </a:pPr>
            <a:endParaRPr lang="en-US" sz="1600" b="0" kern="0" dirty="0">
              <a:solidFill>
                <a:srgbClr val="3A3A3A"/>
              </a:solidFill>
              <a:latin typeface="Century Gothic"/>
            </a:endParaRPr>
          </a:p>
          <a:p>
            <a:pPr defTabSz="1219170">
              <a:spcBef>
                <a:spcPts val="0"/>
              </a:spcBef>
              <a:buClr>
                <a:srgbClr val="3878A9"/>
              </a:buClr>
              <a:defRPr/>
            </a:pPr>
            <a:endParaRPr lang="en-US" sz="1600" kern="0" dirty="0">
              <a:solidFill>
                <a:srgbClr val="A72F1F"/>
              </a:solidFill>
              <a:latin typeface="Century Gothic"/>
            </a:endParaRPr>
          </a:p>
        </p:txBody>
      </p:sp>
      <p:pic>
        <p:nvPicPr>
          <p:cNvPr id="13" name="Picture 12">
            <a:extLst>
              <a:ext uri="{FF2B5EF4-FFF2-40B4-BE49-F238E27FC236}">
                <a16:creationId xmlns:a16="http://schemas.microsoft.com/office/drawing/2014/main" id="{4E16ECCD-DA2C-9B43-AD07-545194149FC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1829" y="5390136"/>
            <a:ext cx="556002" cy="556002"/>
          </a:xfrm>
          <a:prstGeom prst="rect">
            <a:avLst/>
          </a:prstGeom>
        </p:spPr>
      </p:pic>
      <p:sp>
        <p:nvSpPr>
          <p:cNvPr id="14" name="Content Placeholder 2">
            <a:extLst>
              <a:ext uri="{FF2B5EF4-FFF2-40B4-BE49-F238E27FC236}">
                <a16:creationId xmlns:a16="http://schemas.microsoft.com/office/drawing/2014/main" id="{8EFED823-9122-614C-AEC5-501598E36734}"/>
              </a:ext>
            </a:extLst>
          </p:cNvPr>
          <p:cNvSpPr txBox="1">
            <a:spLocks/>
          </p:cNvSpPr>
          <p:nvPr/>
        </p:nvSpPr>
        <p:spPr>
          <a:xfrm>
            <a:off x="1391941" y="5505085"/>
            <a:ext cx="987619" cy="510069"/>
          </a:xfrm>
          <a:prstGeom prst="rect">
            <a:avLst/>
          </a:prstGeom>
        </p:spPr>
        <p:txBody>
          <a:bodyPr vert="horz" lIns="121920" tIns="60960" rIns="121920" bIns="60960" rtlCol="0">
            <a:normAutofit/>
          </a:bodyPr>
          <a:lstStyle>
            <a:lvl1pPr marL="0" indent="0" algn="l" defTabSz="457200" rtl="0" eaLnBrk="1" latinLnBrk="0" hangingPunct="1">
              <a:spcBef>
                <a:spcPct val="20000"/>
              </a:spcBef>
              <a:buFont typeface="Arial"/>
              <a:buNone/>
              <a:defRPr sz="2000" b="1" kern="1200">
                <a:solidFill>
                  <a:schemeClr val="tx1"/>
                </a:solidFill>
                <a:latin typeface="+mn-lt"/>
                <a:ea typeface="+mn-ea"/>
                <a:cs typeface="+mn-cs"/>
              </a:defRPr>
            </a:lvl1pPr>
            <a:lvl2pPr marL="504825" indent="-285750" algn="l" defTabSz="457200" rtl="0" eaLnBrk="1" latinLnBrk="0" hangingPunct="1">
              <a:lnSpc>
                <a:spcPct val="90000"/>
              </a:lnSpc>
              <a:spcBef>
                <a:spcPct val="20000"/>
              </a:spcBef>
              <a:buClr>
                <a:schemeClr val="accent1"/>
              </a:buClr>
              <a:buSzPct val="150000"/>
              <a:buFont typeface="Arial" panose="020B0604020202020204" pitchFamily="34" charset="0"/>
              <a:buChar char="›"/>
              <a:defRPr sz="2000" kern="1200">
                <a:solidFill>
                  <a:schemeClr val="tx2"/>
                </a:solidFill>
                <a:latin typeface="+mn-lt"/>
                <a:ea typeface="+mn-ea"/>
                <a:cs typeface="+mn-cs"/>
              </a:defRPr>
            </a:lvl2pPr>
            <a:lvl3pPr marL="1143000" indent="-228600" algn="l" defTabSz="457200" rtl="0" eaLnBrk="1" latinLnBrk="0" hangingPunct="1">
              <a:spcBef>
                <a:spcPct val="20000"/>
              </a:spcBef>
              <a:buFont typeface="Lucida Grande"/>
              <a:buChar char="­"/>
              <a:defRPr sz="1800" kern="1200">
                <a:solidFill>
                  <a:srgbClr val="3A3A3A"/>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1219170">
              <a:spcBef>
                <a:spcPts val="0"/>
              </a:spcBef>
              <a:buClr>
                <a:srgbClr val="3878A9"/>
              </a:buClr>
              <a:defRPr/>
            </a:pPr>
            <a:r>
              <a:rPr lang="en-US" b="0" kern="0" dirty="0">
                <a:solidFill>
                  <a:srgbClr val="3A3A3A"/>
                </a:solidFill>
                <a:latin typeface="Century Gothic"/>
              </a:rPr>
              <a:t>STA 4</a:t>
            </a:r>
            <a:endParaRPr lang="en-US" b="0" kern="0" dirty="0">
              <a:solidFill>
                <a:prstClr val="black"/>
              </a:solidFill>
              <a:latin typeface="Century Gothic"/>
            </a:endParaRPr>
          </a:p>
          <a:p>
            <a:pPr marL="182875" indent="-182875" defTabSz="1219170">
              <a:spcBef>
                <a:spcPts val="0"/>
              </a:spcBef>
              <a:buClr>
                <a:srgbClr val="3878A9"/>
              </a:buClr>
              <a:buFont typeface="Arial"/>
              <a:buChar char="•"/>
              <a:defRPr/>
            </a:pPr>
            <a:endParaRPr lang="en-US" sz="1600" b="0" kern="0" dirty="0">
              <a:solidFill>
                <a:srgbClr val="3A3A3A"/>
              </a:solidFill>
              <a:latin typeface="Century Gothic"/>
            </a:endParaRPr>
          </a:p>
          <a:p>
            <a:pPr defTabSz="1219170">
              <a:spcBef>
                <a:spcPts val="0"/>
              </a:spcBef>
              <a:buClr>
                <a:srgbClr val="3878A9"/>
              </a:buClr>
              <a:defRPr/>
            </a:pPr>
            <a:endParaRPr lang="en-US" sz="1600" kern="0" dirty="0">
              <a:solidFill>
                <a:srgbClr val="A72F1F"/>
              </a:solidFill>
              <a:latin typeface="Century Gothic"/>
            </a:endParaRPr>
          </a:p>
        </p:txBody>
      </p:sp>
    </p:spTree>
    <p:extLst>
      <p:ext uri="{BB962C8B-B14F-4D97-AF65-F5344CB8AC3E}">
        <p14:creationId xmlns:p14="http://schemas.microsoft.com/office/powerpoint/2010/main" val="31237390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Content Placeholder 2">
            <a:extLst>
              <a:ext uri="{FF2B5EF4-FFF2-40B4-BE49-F238E27FC236}">
                <a16:creationId xmlns:a16="http://schemas.microsoft.com/office/drawing/2014/main" id="{18ECA5E1-37C7-45B2-8527-56EE31C39122}"/>
              </a:ext>
            </a:extLst>
          </p:cNvPr>
          <p:cNvSpPr txBox="1">
            <a:spLocks/>
          </p:cNvSpPr>
          <p:nvPr/>
        </p:nvSpPr>
        <p:spPr bwMode="auto">
          <a:xfrm>
            <a:off x="1297066" y="2617459"/>
            <a:ext cx="817380" cy="474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defTabSz="457200" rtl="0" eaLnBrk="0" fontAlgn="base" hangingPunct="0">
              <a:spcBef>
                <a:spcPct val="0"/>
              </a:spcBef>
              <a:spcAft>
                <a:spcPct val="0"/>
              </a:spcAft>
              <a:buSzPct val="100000"/>
              <a:defRPr sz="2000" b="1" kern="1200">
                <a:solidFill>
                  <a:schemeClr val="accent1"/>
                </a:solidFill>
                <a:latin typeface="+mn-lt"/>
                <a:ea typeface="MS PGothic" pitchFamily="34" charset="-128"/>
                <a:cs typeface="ＭＳ Ｐゴシック" charset="0"/>
              </a:defRPr>
            </a:lvl1pPr>
            <a:lvl2pPr marL="742950" indent="-285750" algn="l" defTabSz="457200" rtl="0" eaLnBrk="0" fontAlgn="base" hangingPunct="0">
              <a:spcBef>
                <a:spcPct val="0"/>
              </a:spcBef>
              <a:spcAft>
                <a:spcPct val="0"/>
              </a:spcAft>
              <a:buClr>
                <a:schemeClr val="tx1"/>
              </a:buClr>
              <a:buSzPct val="100000"/>
              <a:buBlip>
                <a:blip r:embed="rId2"/>
              </a:buBlip>
              <a:defRPr sz="2000" kern="1200">
                <a:solidFill>
                  <a:schemeClr val="tx1"/>
                </a:solidFill>
                <a:latin typeface="+mn-lt"/>
                <a:ea typeface="MS PGothic" pitchFamily="34" charset="-128"/>
                <a:cs typeface="+mn-cs"/>
              </a:defRPr>
            </a:lvl2pPr>
            <a:lvl3pPr marL="11430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3pPr>
            <a:lvl4pPr marL="16002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1219170" eaLnBrk="1" fontAlgn="auto" hangingPunct="1">
              <a:spcBef>
                <a:spcPts val="0"/>
              </a:spcBef>
              <a:spcAft>
                <a:spcPts val="0"/>
              </a:spcAft>
              <a:buClr>
                <a:srgbClr val="3878A9"/>
              </a:buClr>
              <a:buSzTx/>
              <a:defRPr/>
            </a:pPr>
            <a:r>
              <a:rPr lang="en-US" sz="1600" b="0" kern="0" dirty="0">
                <a:solidFill>
                  <a:srgbClr val="3A3A3A"/>
                </a:solidFill>
                <a:latin typeface="Century Gothic"/>
              </a:rPr>
              <a:t>AP</a:t>
            </a:r>
            <a:endParaRPr lang="en-US" sz="1600" b="0" kern="0" dirty="0">
              <a:solidFill>
                <a:prstClr val="black"/>
              </a:solidFill>
              <a:latin typeface="Century Gothic"/>
            </a:endParaRPr>
          </a:p>
          <a:p>
            <a:pPr marL="182875" indent="-182875" defTabSz="1219170" eaLnBrk="1" fontAlgn="auto" hangingPunct="1">
              <a:spcBef>
                <a:spcPts val="0"/>
              </a:spcBef>
              <a:spcAft>
                <a:spcPts val="0"/>
              </a:spcAft>
              <a:buClr>
                <a:srgbClr val="3878A9"/>
              </a:buClr>
              <a:buSzTx/>
              <a:buFont typeface="Arial"/>
              <a:buChar char="•"/>
              <a:defRPr/>
            </a:pPr>
            <a:endParaRPr lang="en-US" sz="2400" b="0" kern="0" dirty="0">
              <a:solidFill>
                <a:srgbClr val="3A3A3A"/>
              </a:solidFill>
              <a:latin typeface="Century Gothic"/>
            </a:endParaRPr>
          </a:p>
          <a:p>
            <a:pPr marL="0" indent="0" defTabSz="1219170" eaLnBrk="1" fontAlgn="auto" hangingPunct="1">
              <a:spcBef>
                <a:spcPts val="0"/>
              </a:spcBef>
              <a:spcAft>
                <a:spcPts val="0"/>
              </a:spcAft>
              <a:buClr>
                <a:srgbClr val="3878A9"/>
              </a:buClr>
              <a:buSzTx/>
              <a:defRPr/>
            </a:pPr>
            <a:endParaRPr lang="en-US" sz="2400" kern="0" dirty="0">
              <a:solidFill>
                <a:srgbClr val="A72F1F"/>
              </a:solidFill>
              <a:latin typeface="Century Gothic"/>
            </a:endParaRPr>
          </a:p>
        </p:txBody>
      </p:sp>
      <p:sp>
        <p:nvSpPr>
          <p:cNvPr id="67" name="Content Placeholder 2">
            <a:extLst>
              <a:ext uri="{FF2B5EF4-FFF2-40B4-BE49-F238E27FC236}">
                <a16:creationId xmlns:a16="http://schemas.microsoft.com/office/drawing/2014/main" id="{5F5FABFF-6830-41E9-9783-CC51EC6B071D}"/>
              </a:ext>
            </a:extLst>
          </p:cNvPr>
          <p:cNvSpPr txBox="1">
            <a:spLocks/>
          </p:cNvSpPr>
          <p:nvPr/>
        </p:nvSpPr>
        <p:spPr bwMode="auto">
          <a:xfrm>
            <a:off x="5604245" y="2058285"/>
            <a:ext cx="2047240" cy="953099"/>
          </a:xfrm>
          <a:prstGeom prst="rect">
            <a:avLst/>
          </a:prstGeom>
          <a:solidFill>
            <a:schemeClr val="accent2">
              <a:lumMod val="40000"/>
              <a:lumOff val="6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defTabSz="457200" rtl="0" eaLnBrk="0" fontAlgn="base" hangingPunct="0">
              <a:spcBef>
                <a:spcPct val="0"/>
              </a:spcBef>
              <a:spcAft>
                <a:spcPct val="0"/>
              </a:spcAft>
              <a:buSzPct val="100000"/>
              <a:defRPr sz="2000" b="1" kern="1200">
                <a:solidFill>
                  <a:schemeClr val="accent1"/>
                </a:solidFill>
                <a:latin typeface="+mn-lt"/>
                <a:ea typeface="MS PGothic" pitchFamily="34" charset="-128"/>
                <a:cs typeface="ＭＳ Ｐゴシック" charset="0"/>
              </a:defRPr>
            </a:lvl1pPr>
            <a:lvl2pPr marL="742950" indent="-285750" algn="l" defTabSz="457200" rtl="0" eaLnBrk="0" fontAlgn="base" hangingPunct="0">
              <a:spcBef>
                <a:spcPct val="0"/>
              </a:spcBef>
              <a:spcAft>
                <a:spcPct val="0"/>
              </a:spcAft>
              <a:buClr>
                <a:schemeClr val="tx1"/>
              </a:buClr>
              <a:buSzPct val="100000"/>
              <a:buBlip>
                <a:blip r:embed="rId2"/>
              </a:buBlip>
              <a:defRPr sz="2000" kern="1200">
                <a:solidFill>
                  <a:schemeClr val="tx1"/>
                </a:solidFill>
                <a:latin typeface="+mn-lt"/>
                <a:ea typeface="MS PGothic" pitchFamily="34" charset="-128"/>
                <a:cs typeface="+mn-cs"/>
              </a:defRPr>
            </a:lvl2pPr>
            <a:lvl3pPr marL="11430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3pPr>
            <a:lvl4pPr marL="16002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400" b="0" i="0" u="none" strike="noStrike" kern="0" cap="none" spc="0" normalizeH="0" baseline="0" noProof="0" dirty="0">
                <a:ln>
                  <a:noFill/>
                </a:ln>
                <a:solidFill>
                  <a:srgbClr val="3A3A3A"/>
                </a:solidFill>
                <a:effectLst/>
                <a:uLnTx/>
                <a:uFillTx/>
                <a:latin typeface="Century Gothic"/>
                <a:ea typeface="MS PGothic" pitchFamily="34" charset="-128"/>
                <a:cs typeface="ＭＳ Ｐゴシック" charset="0"/>
              </a:rPr>
              <a:t>STA 4 RU 4 : 52 tones</a:t>
            </a: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400" b="0" i="0" u="none" strike="noStrike" kern="0" cap="none" spc="0" normalizeH="0" baseline="0" noProof="0" dirty="0">
                <a:ln>
                  <a:noFill/>
                </a:ln>
                <a:solidFill>
                  <a:srgbClr val="3A3A3A"/>
                </a:solidFill>
                <a:effectLst/>
                <a:uLnTx/>
                <a:uFillTx/>
                <a:latin typeface="Century Gothic"/>
                <a:ea typeface="MS PGothic" pitchFamily="34" charset="-128"/>
                <a:cs typeface="ＭＳ Ｐゴシック" charset="0"/>
              </a:rPr>
              <a:t>STA 3 RU 3 : 52 tones</a:t>
            </a: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400" b="0" i="0" u="none" strike="noStrike" kern="0" cap="none" spc="0" normalizeH="0" baseline="0" noProof="0" dirty="0">
                <a:ln>
                  <a:noFill/>
                </a:ln>
                <a:solidFill>
                  <a:srgbClr val="3A3A3A"/>
                </a:solidFill>
                <a:effectLst/>
                <a:uLnTx/>
                <a:uFillTx/>
                <a:latin typeface="Century Gothic"/>
                <a:ea typeface="MS PGothic" pitchFamily="34" charset="-128"/>
                <a:cs typeface="ＭＳ Ｐゴシック" charset="0"/>
              </a:rPr>
              <a:t>STA 2 RU 2 : 52 tones</a:t>
            </a: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400" b="0" i="0" u="none" strike="noStrike" kern="0" cap="none" spc="0" normalizeH="0" baseline="0" noProof="0" dirty="0">
                <a:ln>
                  <a:noFill/>
                </a:ln>
                <a:solidFill>
                  <a:srgbClr val="3A3A3A"/>
                </a:solidFill>
                <a:effectLst/>
                <a:uLnTx/>
                <a:uFillTx/>
                <a:latin typeface="Century Gothic"/>
                <a:ea typeface="MS PGothic" pitchFamily="34" charset="-128"/>
                <a:cs typeface="ＭＳ Ｐゴシック" charset="0"/>
              </a:rPr>
              <a:t>STA 1 RU 1 : 52 tones</a:t>
            </a: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933" b="0" i="0" u="none" strike="noStrike" kern="0" cap="none" spc="0" normalizeH="0" baseline="0" noProof="0" dirty="0">
              <a:ln>
                <a:noFill/>
              </a:ln>
              <a:solidFill>
                <a:srgbClr val="3A3A3A"/>
              </a:solidFill>
              <a:effectLst/>
              <a:uLnTx/>
              <a:uFillTx/>
              <a:latin typeface="Century Gothic"/>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a:ea typeface="MS PGothic" pitchFamily="34" charset="-128"/>
              <a:cs typeface="ＭＳ Ｐゴシック" charset="0"/>
            </a:endParaRPr>
          </a:p>
        </p:txBody>
      </p:sp>
      <p:cxnSp>
        <p:nvCxnSpPr>
          <p:cNvPr id="70" name="Straight Connector 69">
            <a:extLst>
              <a:ext uri="{FF2B5EF4-FFF2-40B4-BE49-F238E27FC236}">
                <a16:creationId xmlns:a16="http://schemas.microsoft.com/office/drawing/2014/main" id="{3383D05C-16F0-4025-998F-B478BE8A7E79}"/>
              </a:ext>
            </a:extLst>
          </p:cNvPr>
          <p:cNvCxnSpPr>
            <a:cxnSpLocks/>
          </p:cNvCxnSpPr>
          <p:nvPr/>
        </p:nvCxnSpPr>
        <p:spPr>
          <a:xfrm>
            <a:off x="2841175" y="3025776"/>
            <a:ext cx="7386877" cy="3528"/>
          </a:xfrm>
          <a:prstGeom prst="line">
            <a:avLst/>
          </a:prstGeom>
          <a:noFill/>
          <a:ln w="28575" cap="flat" cmpd="sng" algn="ctr">
            <a:solidFill>
              <a:sysClr val="windowText" lastClr="000000"/>
            </a:solidFill>
            <a:prstDash val="solid"/>
            <a:headEnd type="none" w="lg" len="lg"/>
            <a:tailEnd type="triangle" w="lg" len="lg"/>
          </a:ln>
          <a:effectLst/>
        </p:spPr>
      </p:cxnSp>
      <p:sp>
        <p:nvSpPr>
          <p:cNvPr id="82" name="Content Placeholder 2">
            <a:extLst>
              <a:ext uri="{FF2B5EF4-FFF2-40B4-BE49-F238E27FC236}">
                <a16:creationId xmlns:a16="http://schemas.microsoft.com/office/drawing/2014/main" id="{FA0D297F-05E3-47B8-9B50-A99E47ECAF18}"/>
              </a:ext>
            </a:extLst>
          </p:cNvPr>
          <p:cNvSpPr txBox="1">
            <a:spLocks/>
          </p:cNvSpPr>
          <p:nvPr/>
        </p:nvSpPr>
        <p:spPr bwMode="auto">
          <a:xfrm rot="16200000">
            <a:off x="2765690" y="2546027"/>
            <a:ext cx="616634" cy="4495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defTabSz="457200" rtl="0" eaLnBrk="0" fontAlgn="base" hangingPunct="0">
              <a:spcBef>
                <a:spcPct val="0"/>
              </a:spcBef>
              <a:spcAft>
                <a:spcPct val="0"/>
              </a:spcAft>
              <a:buSzPct val="100000"/>
              <a:defRPr sz="2000" b="1" kern="1200">
                <a:solidFill>
                  <a:schemeClr val="accent1"/>
                </a:solidFill>
                <a:latin typeface="+mn-lt"/>
                <a:ea typeface="MS PGothic" pitchFamily="34" charset="-128"/>
                <a:cs typeface="ＭＳ Ｐゴシック" charset="0"/>
              </a:defRPr>
            </a:lvl1pPr>
            <a:lvl2pPr marL="742950" indent="-285750" algn="l" defTabSz="457200" rtl="0" eaLnBrk="0" fontAlgn="base" hangingPunct="0">
              <a:spcBef>
                <a:spcPct val="0"/>
              </a:spcBef>
              <a:spcAft>
                <a:spcPct val="0"/>
              </a:spcAft>
              <a:buClr>
                <a:schemeClr val="tx1"/>
              </a:buClr>
              <a:buSzPct val="100000"/>
              <a:buBlip>
                <a:blip r:embed="rId2"/>
              </a:buBlip>
              <a:defRPr sz="2000" kern="1200">
                <a:solidFill>
                  <a:schemeClr val="tx1"/>
                </a:solidFill>
                <a:latin typeface="+mn-lt"/>
                <a:ea typeface="MS PGothic" pitchFamily="34" charset="-128"/>
                <a:cs typeface="+mn-cs"/>
              </a:defRPr>
            </a:lvl2pPr>
            <a:lvl3pPr marL="11430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3pPr>
            <a:lvl4pPr marL="16002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1219170" eaLnBrk="1" fontAlgn="auto" hangingPunct="1">
              <a:spcBef>
                <a:spcPts val="0"/>
              </a:spcBef>
              <a:spcAft>
                <a:spcPts val="0"/>
              </a:spcAft>
              <a:buClr>
                <a:srgbClr val="3878A9"/>
              </a:buClr>
              <a:buSzTx/>
              <a:defRPr/>
            </a:pPr>
            <a:r>
              <a:rPr lang="en-US" sz="1400" b="0" kern="0" dirty="0">
                <a:solidFill>
                  <a:srgbClr val="3A3A3A"/>
                </a:solidFill>
                <a:latin typeface="Century Gothic"/>
              </a:rPr>
              <a:t>AIFS</a:t>
            </a:r>
            <a:endParaRPr lang="en-US" sz="1400" b="0" kern="0" dirty="0">
              <a:solidFill>
                <a:prstClr val="black"/>
              </a:solidFill>
              <a:latin typeface="Century Gothic"/>
            </a:endParaRPr>
          </a:p>
          <a:p>
            <a:pPr marL="182875" indent="-182875" defTabSz="1219170" eaLnBrk="1" fontAlgn="auto" hangingPunct="1">
              <a:spcBef>
                <a:spcPts val="0"/>
              </a:spcBef>
              <a:spcAft>
                <a:spcPts val="0"/>
              </a:spcAft>
              <a:buClr>
                <a:srgbClr val="3878A9"/>
              </a:buClr>
              <a:buSzTx/>
              <a:buFont typeface="Arial"/>
              <a:buChar char="•"/>
              <a:defRPr/>
            </a:pPr>
            <a:endParaRPr lang="en-US" sz="2400" b="0" kern="0" dirty="0">
              <a:solidFill>
                <a:srgbClr val="3A3A3A"/>
              </a:solidFill>
              <a:latin typeface="Century Gothic"/>
            </a:endParaRPr>
          </a:p>
          <a:p>
            <a:pPr marL="0" indent="0" defTabSz="1219170" eaLnBrk="1" fontAlgn="auto" hangingPunct="1">
              <a:spcBef>
                <a:spcPts val="0"/>
              </a:spcBef>
              <a:spcAft>
                <a:spcPts val="0"/>
              </a:spcAft>
              <a:buClr>
                <a:srgbClr val="3878A9"/>
              </a:buClr>
              <a:buSzTx/>
              <a:defRPr/>
            </a:pPr>
            <a:endParaRPr lang="en-US" sz="2400" kern="0" dirty="0">
              <a:solidFill>
                <a:srgbClr val="A72F1F"/>
              </a:solidFill>
              <a:latin typeface="Century Gothic"/>
            </a:endParaRPr>
          </a:p>
        </p:txBody>
      </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035" y="1721107"/>
            <a:ext cx="1408107" cy="1408107"/>
          </a:xfrm>
          <a:prstGeom prst="rect">
            <a:avLst/>
          </a:prstGeom>
        </p:spPr>
      </p:pic>
      <p:sp>
        <p:nvSpPr>
          <p:cNvPr id="32" name="TextBox 31"/>
          <p:cNvSpPr txBox="1"/>
          <p:nvPr/>
        </p:nvSpPr>
        <p:spPr>
          <a:xfrm>
            <a:off x="704171" y="1467107"/>
            <a:ext cx="1744389" cy="400110"/>
          </a:xfrm>
          <a:prstGeom prst="rect">
            <a:avLst/>
          </a:prstGeom>
          <a:noFill/>
        </p:spPr>
        <p:txBody>
          <a:bodyPr wrap="square" rtlCol="0">
            <a:spAutoFit/>
          </a:bodyPr>
          <a:lstStyle/>
          <a:p>
            <a:r>
              <a:rPr lang="en-US" sz="2000" dirty="0">
                <a:solidFill>
                  <a:srgbClr val="7030A0"/>
                </a:solidFill>
              </a:rPr>
              <a:t>802.11ax AP</a:t>
            </a:r>
          </a:p>
        </p:txBody>
      </p:sp>
      <p:sp>
        <p:nvSpPr>
          <p:cNvPr id="34" name="Content Placeholder 2">
            <a:extLst>
              <a:ext uri="{FF2B5EF4-FFF2-40B4-BE49-F238E27FC236}">
                <a16:creationId xmlns:a16="http://schemas.microsoft.com/office/drawing/2014/main" id="{FA0D297F-05E3-47B8-9B50-A99E47ECAF18}"/>
              </a:ext>
            </a:extLst>
          </p:cNvPr>
          <p:cNvSpPr txBox="1">
            <a:spLocks/>
          </p:cNvSpPr>
          <p:nvPr/>
        </p:nvSpPr>
        <p:spPr bwMode="auto">
          <a:xfrm rot="16200000">
            <a:off x="3876148" y="2611804"/>
            <a:ext cx="631408" cy="26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defTabSz="457200" rtl="0" eaLnBrk="0" fontAlgn="base" hangingPunct="0">
              <a:spcBef>
                <a:spcPct val="0"/>
              </a:spcBef>
              <a:spcAft>
                <a:spcPct val="0"/>
              </a:spcAft>
              <a:buSzPct val="100000"/>
              <a:defRPr sz="2000" b="1" kern="1200">
                <a:solidFill>
                  <a:schemeClr val="accent1"/>
                </a:solidFill>
                <a:latin typeface="+mn-lt"/>
                <a:ea typeface="MS PGothic" pitchFamily="34" charset="-128"/>
                <a:cs typeface="ＭＳ Ｐゴシック" charset="0"/>
              </a:defRPr>
            </a:lvl1pPr>
            <a:lvl2pPr marL="742950" indent="-285750" algn="l" defTabSz="457200" rtl="0" eaLnBrk="0" fontAlgn="base" hangingPunct="0">
              <a:spcBef>
                <a:spcPct val="0"/>
              </a:spcBef>
              <a:spcAft>
                <a:spcPct val="0"/>
              </a:spcAft>
              <a:buClr>
                <a:schemeClr val="tx1"/>
              </a:buClr>
              <a:buSzPct val="100000"/>
              <a:buBlip>
                <a:blip r:embed="rId2"/>
              </a:buBlip>
              <a:defRPr sz="2000" kern="1200">
                <a:solidFill>
                  <a:schemeClr val="tx1"/>
                </a:solidFill>
                <a:latin typeface="+mn-lt"/>
                <a:ea typeface="MS PGothic" pitchFamily="34" charset="-128"/>
                <a:cs typeface="+mn-cs"/>
              </a:defRPr>
            </a:lvl2pPr>
            <a:lvl3pPr marL="11430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3pPr>
            <a:lvl4pPr marL="16002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1219170" eaLnBrk="1" fontAlgn="auto" hangingPunct="1">
              <a:spcBef>
                <a:spcPts val="0"/>
              </a:spcBef>
              <a:spcAft>
                <a:spcPts val="0"/>
              </a:spcAft>
              <a:buClr>
                <a:srgbClr val="3878A9"/>
              </a:buClr>
              <a:buSzTx/>
              <a:defRPr/>
            </a:pPr>
            <a:r>
              <a:rPr lang="en-US" sz="1400" b="0" kern="0" dirty="0">
                <a:solidFill>
                  <a:srgbClr val="3A3A3A"/>
                </a:solidFill>
                <a:latin typeface="Century Gothic"/>
              </a:rPr>
              <a:t>SIFS</a:t>
            </a:r>
            <a:endParaRPr lang="en-US" sz="1400" b="0" kern="0" dirty="0">
              <a:solidFill>
                <a:prstClr val="black"/>
              </a:solidFill>
              <a:latin typeface="Century Gothic"/>
            </a:endParaRPr>
          </a:p>
          <a:p>
            <a:pPr marL="182875" indent="-182875" defTabSz="1219170" eaLnBrk="1" fontAlgn="auto" hangingPunct="1">
              <a:spcBef>
                <a:spcPts val="0"/>
              </a:spcBef>
              <a:spcAft>
                <a:spcPts val="0"/>
              </a:spcAft>
              <a:buClr>
                <a:srgbClr val="3878A9"/>
              </a:buClr>
              <a:buSzTx/>
              <a:buFont typeface="Arial"/>
              <a:buChar char="•"/>
              <a:defRPr/>
            </a:pPr>
            <a:endParaRPr lang="en-US" sz="2400" b="0" kern="0" dirty="0">
              <a:solidFill>
                <a:srgbClr val="3A3A3A"/>
              </a:solidFill>
              <a:latin typeface="Century Gothic"/>
            </a:endParaRPr>
          </a:p>
          <a:p>
            <a:pPr marL="0" indent="0" defTabSz="1219170" eaLnBrk="1" fontAlgn="auto" hangingPunct="1">
              <a:spcBef>
                <a:spcPts val="0"/>
              </a:spcBef>
              <a:spcAft>
                <a:spcPts val="0"/>
              </a:spcAft>
              <a:buClr>
                <a:srgbClr val="3878A9"/>
              </a:buClr>
              <a:buSzTx/>
              <a:defRPr/>
            </a:pPr>
            <a:endParaRPr lang="en-US" sz="2400" kern="0" dirty="0">
              <a:solidFill>
                <a:srgbClr val="A72F1F"/>
              </a:solidFill>
              <a:latin typeface="Century Gothic"/>
            </a:endParaRPr>
          </a:p>
        </p:txBody>
      </p:sp>
      <p:pic>
        <p:nvPicPr>
          <p:cNvPr id="39" name="Picture 38">
            <a:extLst>
              <a:ext uri="{FF2B5EF4-FFF2-40B4-BE49-F238E27FC236}">
                <a16:creationId xmlns:a16="http://schemas.microsoft.com/office/drawing/2014/main" id="{94CCAA25-CFBA-4C75-B1BC-BB4A59717FA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61590" y="3196538"/>
            <a:ext cx="556002" cy="556002"/>
          </a:xfrm>
          <a:prstGeom prst="rect">
            <a:avLst/>
          </a:prstGeom>
        </p:spPr>
      </p:pic>
      <p:sp>
        <p:nvSpPr>
          <p:cNvPr id="41" name="TextBox 40"/>
          <p:cNvSpPr txBox="1"/>
          <p:nvPr/>
        </p:nvSpPr>
        <p:spPr>
          <a:xfrm>
            <a:off x="9813474" y="1480615"/>
            <a:ext cx="2208235" cy="400110"/>
          </a:xfrm>
          <a:prstGeom prst="rect">
            <a:avLst/>
          </a:prstGeom>
          <a:noFill/>
        </p:spPr>
        <p:txBody>
          <a:bodyPr wrap="square" rtlCol="0">
            <a:spAutoFit/>
          </a:bodyPr>
          <a:lstStyle/>
          <a:p>
            <a:r>
              <a:rPr lang="en-US" sz="2000" dirty="0">
                <a:solidFill>
                  <a:srgbClr val="7030A0"/>
                </a:solidFill>
              </a:rPr>
              <a:t>802.11ax clients</a:t>
            </a:r>
          </a:p>
        </p:txBody>
      </p:sp>
      <p:sp>
        <p:nvSpPr>
          <p:cNvPr id="45" name="Content Placeholder 2">
            <a:extLst>
              <a:ext uri="{FF2B5EF4-FFF2-40B4-BE49-F238E27FC236}">
                <a16:creationId xmlns:a16="http://schemas.microsoft.com/office/drawing/2014/main" id="{460FB39D-FF0E-481A-9A58-651787D7CC07}"/>
              </a:ext>
            </a:extLst>
          </p:cNvPr>
          <p:cNvSpPr txBox="1">
            <a:spLocks/>
          </p:cNvSpPr>
          <p:nvPr/>
        </p:nvSpPr>
        <p:spPr>
          <a:xfrm>
            <a:off x="10801702" y="3311487"/>
            <a:ext cx="987619" cy="510069"/>
          </a:xfrm>
          <a:prstGeom prst="rect">
            <a:avLst/>
          </a:prstGeom>
        </p:spPr>
        <p:txBody>
          <a:bodyPr vert="horz" lIns="121920" tIns="60960" rIns="121920" bIns="60960" rtlCol="0">
            <a:normAutofit/>
          </a:bodyPr>
          <a:lstStyle>
            <a:lvl1pPr marL="0" indent="0" algn="l" defTabSz="457200" rtl="0" eaLnBrk="1" latinLnBrk="0" hangingPunct="1">
              <a:spcBef>
                <a:spcPct val="20000"/>
              </a:spcBef>
              <a:buFont typeface="Arial"/>
              <a:buNone/>
              <a:defRPr sz="2000" b="1" kern="1200">
                <a:solidFill>
                  <a:schemeClr val="tx1"/>
                </a:solidFill>
                <a:latin typeface="+mn-lt"/>
                <a:ea typeface="+mn-ea"/>
                <a:cs typeface="+mn-cs"/>
              </a:defRPr>
            </a:lvl1pPr>
            <a:lvl2pPr marL="504825" indent="-285750" algn="l" defTabSz="457200" rtl="0" eaLnBrk="1" latinLnBrk="0" hangingPunct="1">
              <a:lnSpc>
                <a:spcPct val="90000"/>
              </a:lnSpc>
              <a:spcBef>
                <a:spcPct val="20000"/>
              </a:spcBef>
              <a:buClr>
                <a:schemeClr val="accent1"/>
              </a:buClr>
              <a:buSzPct val="150000"/>
              <a:buFont typeface="Arial" panose="020B0604020202020204" pitchFamily="34" charset="0"/>
              <a:buChar char="›"/>
              <a:defRPr sz="2000" kern="1200">
                <a:solidFill>
                  <a:schemeClr val="tx2"/>
                </a:solidFill>
                <a:latin typeface="+mn-lt"/>
                <a:ea typeface="+mn-ea"/>
                <a:cs typeface="+mn-cs"/>
              </a:defRPr>
            </a:lvl2pPr>
            <a:lvl3pPr marL="1143000" indent="-228600" algn="l" defTabSz="457200" rtl="0" eaLnBrk="1" latinLnBrk="0" hangingPunct="1">
              <a:spcBef>
                <a:spcPct val="20000"/>
              </a:spcBef>
              <a:buFont typeface="Lucida Grande"/>
              <a:buChar char="­"/>
              <a:defRPr sz="1800" kern="1200">
                <a:solidFill>
                  <a:srgbClr val="3A3A3A"/>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1219170">
              <a:spcBef>
                <a:spcPts val="0"/>
              </a:spcBef>
              <a:buClr>
                <a:srgbClr val="3878A9"/>
              </a:buClr>
              <a:defRPr/>
            </a:pPr>
            <a:r>
              <a:rPr lang="en-US" b="0" kern="0" dirty="0">
                <a:solidFill>
                  <a:srgbClr val="3A3A3A"/>
                </a:solidFill>
                <a:latin typeface="Century Gothic"/>
              </a:rPr>
              <a:t>STA 1</a:t>
            </a:r>
            <a:endParaRPr lang="en-US" b="0" kern="0" dirty="0">
              <a:solidFill>
                <a:prstClr val="black"/>
              </a:solidFill>
              <a:latin typeface="Century Gothic"/>
            </a:endParaRPr>
          </a:p>
          <a:p>
            <a:pPr marL="182875" indent="-182875" defTabSz="1219170">
              <a:spcBef>
                <a:spcPts val="0"/>
              </a:spcBef>
              <a:buClr>
                <a:srgbClr val="3878A9"/>
              </a:buClr>
              <a:buFont typeface="Arial"/>
              <a:buChar char="•"/>
              <a:defRPr/>
            </a:pPr>
            <a:endParaRPr lang="en-US" sz="1600" b="0" kern="0" dirty="0">
              <a:solidFill>
                <a:srgbClr val="3A3A3A"/>
              </a:solidFill>
              <a:latin typeface="Century Gothic"/>
            </a:endParaRPr>
          </a:p>
          <a:p>
            <a:pPr defTabSz="1219170">
              <a:spcBef>
                <a:spcPts val="0"/>
              </a:spcBef>
              <a:buClr>
                <a:srgbClr val="3878A9"/>
              </a:buClr>
              <a:defRPr/>
            </a:pPr>
            <a:endParaRPr lang="en-US" sz="1600" kern="0" dirty="0">
              <a:solidFill>
                <a:srgbClr val="A72F1F"/>
              </a:solidFill>
              <a:latin typeface="Century Gothic"/>
            </a:endParaRPr>
          </a:p>
        </p:txBody>
      </p:sp>
      <p:sp>
        <p:nvSpPr>
          <p:cNvPr id="47" name="Content Placeholder 2">
            <a:extLst>
              <a:ext uri="{FF2B5EF4-FFF2-40B4-BE49-F238E27FC236}">
                <a16:creationId xmlns:a16="http://schemas.microsoft.com/office/drawing/2014/main" id="{15CE6BDA-F94B-480E-A677-EE77AE08F140}"/>
              </a:ext>
            </a:extLst>
          </p:cNvPr>
          <p:cNvSpPr txBox="1">
            <a:spLocks/>
          </p:cNvSpPr>
          <p:nvPr/>
        </p:nvSpPr>
        <p:spPr bwMode="auto">
          <a:xfrm>
            <a:off x="4402444" y="3388321"/>
            <a:ext cx="821513" cy="356531"/>
          </a:xfrm>
          <a:prstGeom prst="rect">
            <a:avLst/>
          </a:prstGeom>
          <a:solidFill>
            <a:schemeClr val="accent4">
              <a:lumMod val="40000"/>
              <a:lumOff val="6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defTabSz="457200" rtl="0" eaLnBrk="0" fontAlgn="base" hangingPunct="0">
              <a:spcBef>
                <a:spcPct val="0"/>
              </a:spcBef>
              <a:spcAft>
                <a:spcPct val="0"/>
              </a:spcAft>
              <a:buSzPct val="100000"/>
              <a:defRPr sz="2000" b="1" kern="1200">
                <a:solidFill>
                  <a:schemeClr val="accent1"/>
                </a:solidFill>
                <a:latin typeface="+mn-lt"/>
                <a:ea typeface="MS PGothic" pitchFamily="34" charset="-128"/>
                <a:cs typeface="ＭＳ Ｐゴシック" charset="0"/>
              </a:defRPr>
            </a:lvl1pPr>
            <a:lvl2pPr marL="742950" indent="-285750" algn="l" defTabSz="457200" rtl="0" eaLnBrk="0" fontAlgn="base" hangingPunct="0">
              <a:spcBef>
                <a:spcPct val="0"/>
              </a:spcBef>
              <a:spcAft>
                <a:spcPct val="0"/>
              </a:spcAft>
              <a:buClr>
                <a:schemeClr val="tx1"/>
              </a:buClr>
              <a:buSzPct val="100000"/>
              <a:buBlip>
                <a:blip r:embed="rId2"/>
              </a:buBlip>
              <a:defRPr sz="2000" kern="1200">
                <a:solidFill>
                  <a:schemeClr val="tx1"/>
                </a:solidFill>
                <a:latin typeface="+mn-lt"/>
                <a:ea typeface="MS PGothic" pitchFamily="34" charset="-128"/>
                <a:cs typeface="+mn-cs"/>
              </a:defRPr>
            </a:lvl2pPr>
            <a:lvl3pPr marL="11430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3pPr>
            <a:lvl4pPr marL="16002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1219170" eaLnBrk="1" fontAlgn="auto" hangingPunct="1">
              <a:spcBef>
                <a:spcPts val="0"/>
              </a:spcBef>
              <a:spcAft>
                <a:spcPts val="0"/>
              </a:spcAft>
              <a:buClr>
                <a:srgbClr val="3878A9"/>
              </a:buClr>
              <a:buSzTx/>
              <a:defRPr/>
            </a:pPr>
            <a:r>
              <a:rPr lang="en-US" sz="1400" b="0" kern="0" dirty="0">
                <a:solidFill>
                  <a:srgbClr val="3A3A3A"/>
                </a:solidFill>
                <a:latin typeface="Century Gothic"/>
              </a:rPr>
              <a:t>CTS</a:t>
            </a:r>
            <a:endParaRPr lang="en-US" sz="1400" kern="0" dirty="0">
              <a:solidFill>
                <a:srgbClr val="A72F1F"/>
              </a:solidFill>
              <a:latin typeface="Century Gothic"/>
            </a:endParaRPr>
          </a:p>
        </p:txBody>
      </p:sp>
      <p:sp>
        <p:nvSpPr>
          <p:cNvPr id="54" name="Content Placeholder 2">
            <a:extLst>
              <a:ext uri="{FF2B5EF4-FFF2-40B4-BE49-F238E27FC236}">
                <a16:creationId xmlns:a16="http://schemas.microsoft.com/office/drawing/2014/main" id="{FA0D297F-05E3-47B8-9B50-A99E47ECAF18}"/>
              </a:ext>
            </a:extLst>
          </p:cNvPr>
          <p:cNvSpPr txBox="1">
            <a:spLocks/>
          </p:cNvSpPr>
          <p:nvPr/>
        </p:nvSpPr>
        <p:spPr bwMode="auto">
          <a:xfrm rot="16200000">
            <a:off x="5068950" y="2610587"/>
            <a:ext cx="631408" cy="26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defTabSz="457200" rtl="0" eaLnBrk="0" fontAlgn="base" hangingPunct="0">
              <a:spcBef>
                <a:spcPct val="0"/>
              </a:spcBef>
              <a:spcAft>
                <a:spcPct val="0"/>
              </a:spcAft>
              <a:buSzPct val="100000"/>
              <a:defRPr sz="2000" b="1" kern="1200">
                <a:solidFill>
                  <a:schemeClr val="accent1"/>
                </a:solidFill>
                <a:latin typeface="+mn-lt"/>
                <a:ea typeface="MS PGothic" pitchFamily="34" charset="-128"/>
                <a:cs typeface="ＭＳ Ｐゴシック" charset="0"/>
              </a:defRPr>
            </a:lvl1pPr>
            <a:lvl2pPr marL="742950" indent="-285750" algn="l" defTabSz="457200" rtl="0" eaLnBrk="0" fontAlgn="base" hangingPunct="0">
              <a:spcBef>
                <a:spcPct val="0"/>
              </a:spcBef>
              <a:spcAft>
                <a:spcPct val="0"/>
              </a:spcAft>
              <a:buClr>
                <a:schemeClr val="tx1"/>
              </a:buClr>
              <a:buSzPct val="100000"/>
              <a:buBlip>
                <a:blip r:embed="rId2"/>
              </a:buBlip>
              <a:defRPr sz="2000" kern="1200">
                <a:solidFill>
                  <a:schemeClr val="tx1"/>
                </a:solidFill>
                <a:latin typeface="+mn-lt"/>
                <a:ea typeface="MS PGothic" pitchFamily="34" charset="-128"/>
                <a:cs typeface="+mn-cs"/>
              </a:defRPr>
            </a:lvl2pPr>
            <a:lvl3pPr marL="11430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3pPr>
            <a:lvl4pPr marL="16002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1219170" eaLnBrk="1" fontAlgn="auto" hangingPunct="1">
              <a:spcBef>
                <a:spcPts val="0"/>
              </a:spcBef>
              <a:spcAft>
                <a:spcPts val="0"/>
              </a:spcAft>
              <a:buClr>
                <a:srgbClr val="3878A9"/>
              </a:buClr>
              <a:buSzTx/>
              <a:defRPr/>
            </a:pPr>
            <a:r>
              <a:rPr lang="en-US" sz="1400" b="0" kern="0" dirty="0">
                <a:solidFill>
                  <a:srgbClr val="3A3A3A"/>
                </a:solidFill>
                <a:latin typeface="Century Gothic"/>
              </a:rPr>
              <a:t>SIFS</a:t>
            </a:r>
            <a:endParaRPr lang="en-US" sz="1400" b="0" kern="0" dirty="0">
              <a:solidFill>
                <a:prstClr val="black"/>
              </a:solidFill>
              <a:latin typeface="Century Gothic"/>
            </a:endParaRPr>
          </a:p>
          <a:p>
            <a:pPr marL="182875" indent="-182875" defTabSz="1219170" eaLnBrk="1" fontAlgn="auto" hangingPunct="1">
              <a:spcBef>
                <a:spcPts val="0"/>
              </a:spcBef>
              <a:spcAft>
                <a:spcPts val="0"/>
              </a:spcAft>
              <a:buClr>
                <a:srgbClr val="3878A9"/>
              </a:buClr>
              <a:buSzTx/>
              <a:buFont typeface="Arial"/>
              <a:buChar char="•"/>
              <a:defRPr/>
            </a:pPr>
            <a:endParaRPr lang="en-US" sz="2400" b="0" kern="0" dirty="0">
              <a:solidFill>
                <a:srgbClr val="3A3A3A"/>
              </a:solidFill>
              <a:latin typeface="Century Gothic"/>
            </a:endParaRPr>
          </a:p>
          <a:p>
            <a:pPr marL="0" indent="0" defTabSz="1219170" eaLnBrk="1" fontAlgn="auto" hangingPunct="1">
              <a:spcBef>
                <a:spcPts val="0"/>
              </a:spcBef>
              <a:spcAft>
                <a:spcPts val="0"/>
              </a:spcAft>
              <a:buClr>
                <a:srgbClr val="3878A9"/>
              </a:buClr>
              <a:buSzTx/>
              <a:defRPr/>
            </a:pPr>
            <a:endParaRPr lang="en-US" sz="2400" kern="0" dirty="0">
              <a:solidFill>
                <a:srgbClr val="A72F1F"/>
              </a:solidFill>
              <a:latin typeface="Century Gothic"/>
            </a:endParaRPr>
          </a:p>
        </p:txBody>
      </p:sp>
      <p:sp>
        <p:nvSpPr>
          <p:cNvPr id="60" name="Content Placeholder 2">
            <a:extLst>
              <a:ext uri="{FF2B5EF4-FFF2-40B4-BE49-F238E27FC236}">
                <a16:creationId xmlns:a16="http://schemas.microsoft.com/office/drawing/2014/main" id="{15CE6BDA-F94B-480E-A677-EE77AE08F140}"/>
              </a:ext>
            </a:extLst>
          </p:cNvPr>
          <p:cNvSpPr txBox="1">
            <a:spLocks/>
          </p:cNvSpPr>
          <p:nvPr/>
        </p:nvSpPr>
        <p:spPr bwMode="auto">
          <a:xfrm>
            <a:off x="7978917" y="2649939"/>
            <a:ext cx="821513" cy="356531"/>
          </a:xfrm>
          <a:prstGeom prst="rect">
            <a:avLst/>
          </a:prstGeom>
          <a:solidFill>
            <a:schemeClr val="accent2">
              <a:lumMod val="40000"/>
              <a:lumOff val="6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R="0" lvl="0" indent="0" algn="ctr" defTabSz="1219170" fontAlgn="auto">
              <a:lnSpc>
                <a:spcPct val="100000"/>
              </a:lnSpc>
              <a:spcBef>
                <a:spcPts val="0"/>
              </a:spcBef>
              <a:spcAft>
                <a:spcPts val="0"/>
              </a:spcAft>
              <a:buClr>
                <a:srgbClr val="3878A9"/>
              </a:buClr>
              <a:buSzTx/>
              <a:buFontTx/>
              <a:buNone/>
              <a:tabLst/>
              <a:defRPr kumimoji="0" sz="1400" b="1" i="0" u="none" strike="noStrike" kern="0" cap="none" spc="0" normalizeH="0" baseline="0">
                <a:ln>
                  <a:noFill/>
                </a:ln>
                <a:solidFill>
                  <a:srgbClr val="3A3A3A"/>
                </a:solidFill>
                <a:effectLst/>
                <a:uLnTx/>
                <a:uFillTx/>
                <a:latin typeface="Century Gothic"/>
                <a:ea typeface="MS PGothic" pitchFamily="34" charset="-128"/>
                <a:cs typeface="ＭＳ Ｐゴシック" charset="0"/>
              </a:defRPr>
            </a:lvl1pPr>
            <a:lvl2pPr marL="742950" indent="-285750" defTabSz="457200" eaLnBrk="0" fontAlgn="base" hangingPunct="0">
              <a:spcBef>
                <a:spcPct val="0"/>
              </a:spcBef>
              <a:spcAft>
                <a:spcPct val="0"/>
              </a:spcAft>
              <a:buClr>
                <a:schemeClr val="tx1"/>
              </a:buClr>
              <a:buSzPct val="100000"/>
              <a:buBlip>
                <a:blip r:embed="rId2"/>
              </a:buBlip>
              <a:defRPr sz="2000">
                <a:ea typeface="MS PGothic" pitchFamily="34" charset="-128"/>
              </a:defRPr>
            </a:lvl2pPr>
            <a:lvl3pPr marL="11430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3pPr>
            <a:lvl4pPr marL="16002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4pPr>
            <a:lvl5pPr marL="20574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0" dirty="0"/>
              <a:t>BAR</a:t>
            </a:r>
          </a:p>
        </p:txBody>
      </p:sp>
      <p:sp>
        <p:nvSpPr>
          <p:cNvPr id="90" name="Content Placeholder 2">
            <a:extLst>
              <a:ext uri="{FF2B5EF4-FFF2-40B4-BE49-F238E27FC236}">
                <a16:creationId xmlns:a16="http://schemas.microsoft.com/office/drawing/2014/main" id="{FA0D297F-05E3-47B8-9B50-A99E47ECAF18}"/>
              </a:ext>
            </a:extLst>
          </p:cNvPr>
          <p:cNvSpPr txBox="1">
            <a:spLocks/>
          </p:cNvSpPr>
          <p:nvPr/>
        </p:nvSpPr>
        <p:spPr bwMode="auto">
          <a:xfrm rot="16200000">
            <a:off x="7468846" y="2627805"/>
            <a:ext cx="582459" cy="2423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defTabSz="457200" rtl="0" eaLnBrk="0" fontAlgn="base" hangingPunct="0">
              <a:spcBef>
                <a:spcPct val="0"/>
              </a:spcBef>
              <a:spcAft>
                <a:spcPct val="0"/>
              </a:spcAft>
              <a:buSzPct val="100000"/>
              <a:defRPr sz="2000" b="1" kern="1200">
                <a:solidFill>
                  <a:schemeClr val="accent1"/>
                </a:solidFill>
                <a:latin typeface="+mn-lt"/>
                <a:ea typeface="MS PGothic" pitchFamily="34" charset="-128"/>
                <a:cs typeface="ＭＳ Ｐゴシック" charset="0"/>
              </a:defRPr>
            </a:lvl1pPr>
            <a:lvl2pPr marL="742950" indent="-285750" algn="l" defTabSz="457200" rtl="0" eaLnBrk="0" fontAlgn="base" hangingPunct="0">
              <a:spcBef>
                <a:spcPct val="0"/>
              </a:spcBef>
              <a:spcAft>
                <a:spcPct val="0"/>
              </a:spcAft>
              <a:buClr>
                <a:schemeClr val="tx1"/>
              </a:buClr>
              <a:buSzPct val="100000"/>
              <a:buBlip>
                <a:blip r:embed="rId2"/>
              </a:buBlip>
              <a:defRPr sz="2000" kern="1200">
                <a:solidFill>
                  <a:schemeClr val="tx1"/>
                </a:solidFill>
                <a:latin typeface="+mn-lt"/>
                <a:ea typeface="MS PGothic" pitchFamily="34" charset="-128"/>
                <a:cs typeface="+mn-cs"/>
              </a:defRPr>
            </a:lvl2pPr>
            <a:lvl3pPr marL="11430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3pPr>
            <a:lvl4pPr marL="16002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1219170" eaLnBrk="1" fontAlgn="auto" hangingPunct="1">
              <a:spcBef>
                <a:spcPts val="0"/>
              </a:spcBef>
              <a:spcAft>
                <a:spcPts val="0"/>
              </a:spcAft>
              <a:buClr>
                <a:srgbClr val="3878A9"/>
              </a:buClr>
              <a:buSzTx/>
              <a:defRPr/>
            </a:pPr>
            <a:r>
              <a:rPr lang="en-US" sz="1400" b="0" kern="0" dirty="0">
                <a:solidFill>
                  <a:srgbClr val="3A3A3A"/>
                </a:solidFill>
                <a:latin typeface="Century Gothic"/>
              </a:rPr>
              <a:t>SIFS</a:t>
            </a:r>
            <a:endParaRPr lang="en-US" sz="1400" b="0" kern="0" dirty="0">
              <a:solidFill>
                <a:prstClr val="black"/>
              </a:solidFill>
              <a:latin typeface="Century Gothic"/>
            </a:endParaRPr>
          </a:p>
          <a:p>
            <a:pPr marL="182875" indent="-182875" defTabSz="1219170" eaLnBrk="1" fontAlgn="auto" hangingPunct="1">
              <a:spcBef>
                <a:spcPts val="0"/>
              </a:spcBef>
              <a:spcAft>
                <a:spcPts val="0"/>
              </a:spcAft>
              <a:buClr>
                <a:srgbClr val="3878A9"/>
              </a:buClr>
              <a:buSzTx/>
              <a:buFont typeface="Arial"/>
              <a:buChar char="•"/>
              <a:defRPr/>
            </a:pPr>
            <a:endParaRPr lang="en-US" sz="2400" b="0" kern="0" dirty="0">
              <a:solidFill>
                <a:srgbClr val="3A3A3A"/>
              </a:solidFill>
              <a:latin typeface="Century Gothic"/>
            </a:endParaRPr>
          </a:p>
        </p:txBody>
      </p:sp>
      <p:sp>
        <p:nvSpPr>
          <p:cNvPr id="91" name="Content Placeholder 2">
            <a:extLst>
              <a:ext uri="{FF2B5EF4-FFF2-40B4-BE49-F238E27FC236}">
                <a16:creationId xmlns:a16="http://schemas.microsoft.com/office/drawing/2014/main" id="{15CE6BDA-F94B-480E-A677-EE77AE08F140}"/>
              </a:ext>
            </a:extLst>
          </p:cNvPr>
          <p:cNvSpPr txBox="1">
            <a:spLocks/>
          </p:cNvSpPr>
          <p:nvPr/>
        </p:nvSpPr>
        <p:spPr bwMode="auto">
          <a:xfrm>
            <a:off x="9093599" y="3388257"/>
            <a:ext cx="1165083" cy="356531"/>
          </a:xfrm>
          <a:prstGeom prst="rect">
            <a:avLst/>
          </a:prstGeom>
          <a:solidFill>
            <a:schemeClr val="accent4">
              <a:lumMod val="40000"/>
              <a:lumOff val="6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defPPr>
              <a:defRPr lang="en-US"/>
            </a:defPPr>
            <a:lvl1pPr indent="0" algn="ctr" defTabSz="1219170" fontAlgn="auto">
              <a:spcBef>
                <a:spcPts val="0"/>
              </a:spcBef>
              <a:spcAft>
                <a:spcPts val="0"/>
              </a:spcAft>
              <a:buClr>
                <a:srgbClr val="3878A9"/>
              </a:buClr>
              <a:buSzTx/>
              <a:defRPr sz="1400" b="0" kern="0">
                <a:solidFill>
                  <a:srgbClr val="3A3A3A"/>
                </a:solidFill>
                <a:latin typeface="Century Gothic"/>
                <a:ea typeface="MS PGothic" pitchFamily="34" charset="-128"/>
                <a:cs typeface="ＭＳ Ｐゴシック" charset="0"/>
              </a:defRPr>
            </a:lvl1pPr>
            <a:lvl2pPr marL="742950" indent="-285750" defTabSz="457200" eaLnBrk="0" fontAlgn="base" hangingPunct="0">
              <a:spcBef>
                <a:spcPct val="0"/>
              </a:spcBef>
              <a:spcAft>
                <a:spcPct val="0"/>
              </a:spcAft>
              <a:buClr>
                <a:schemeClr val="tx1"/>
              </a:buClr>
              <a:buSzPct val="100000"/>
              <a:buBlip>
                <a:blip r:embed="rId2"/>
              </a:buBlip>
              <a:defRPr sz="2000">
                <a:ea typeface="MS PGothic" pitchFamily="34" charset="-128"/>
              </a:defRPr>
            </a:lvl2pPr>
            <a:lvl3pPr marL="11430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3pPr>
            <a:lvl4pPr marL="16002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4pPr>
            <a:lvl5pPr marL="20574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Block ACK</a:t>
            </a:r>
          </a:p>
        </p:txBody>
      </p:sp>
      <p:sp>
        <p:nvSpPr>
          <p:cNvPr id="93" name="Content Placeholder 2">
            <a:extLst>
              <a:ext uri="{FF2B5EF4-FFF2-40B4-BE49-F238E27FC236}">
                <a16:creationId xmlns:a16="http://schemas.microsoft.com/office/drawing/2014/main" id="{FA0D297F-05E3-47B8-9B50-A99E47ECAF18}"/>
              </a:ext>
            </a:extLst>
          </p:cNvPr>
          <p:cNvSpPr txBox="1">
            <a:spLocks/>
          </p:cNvSpPr>
          <p:nvPr/>
        </p:nvSpPr>
        <p:spPr bwMode="auto">
          <a:xfrm rot="16200000">
            <a:off x="8630385" y="2636870"/>
            <a:ext cx="582459" cy="2423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defTabSz="457200" rtl="0" eaLnBrk="0" fontAlgn="base" hangingPunct="0">
              <a:spcBef>
                <a:spcPct val="0"/>
              </a:spcBef>
              <a:spcAft>
                <a:spcPct val="0"/>
              </a:spcAft>
              <a:buSzPct val="100000"/>
              <a:defRPr sz="2000" b="1" kern="1200">
                <a:solidFill>
                  <a:schemeClr val="accent1"/>
                </a:solidFill>
                <a:latin typeface="+mn-lt"/>
                <a:ea typeface="MS PGothic" pitchFamily="34" charset="-128"/>
                <a:cs typeface="ＭＳ Ｐゴシック" charset="0"/>
              </a:defRPr>
            </a:lvl1pPr>
            <a:lvl2pPr marL="742950" indent="-285750" algn="l" defTabSz="457200" rtl="0" eaLnBrk="0" fontAlgn="base" hangingPunct="0">
              <a:spcBef>
                <a:spcPct val="0"/>
              </a:spcBef>
              <a:spcAft>
                <a:spcPct val="0"/>
              </a:spcAft>
              <a:buClr>
                <a:schemeClr val="tx1"/>
              </a:buClr>
              <a:buSzPct val="100000"/>
              <a:buBlip>
                <a:blip r:embed="rId2"/>
              </a:buBlip>
              <a:defRPr sz="2000" kern="1200">
                <a:solidFill>
                  <a:schemeClr val="tx1"/>
                </a:solidFill>
                <a:latin typeface="+mn-lt"/>
                <a:ea typeface="MS PGothic" pitchFamily="34" charset="-128"/>
                <a:cs typeface="+mn-cs"/>
              </a:defRPr>
            </a:lvl2pPr>
            <a:lvl3pPr marL="11430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3pPr>
            <a:lvl4pPr marL="16002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1219170" eaLnBrk="1" fontAlgn="auto" hangingPunct="1">
              <a:spcBef>
                <a:spcPts val="0"/>
              </a:spcBef>
              <a:spcAft>
                <a:spcPts val="0"/>
              </a:spcAft>
              <a:buClr>
                <a:srgbClr val="3878A9"/>
              </a:buClr>
              <a:buSzTx/>
              <a:defRPr/>
            </a:pPr>
            <a:r>
              <a:rPr lang="en-US" sz="1400" b="0" kern="0" dirty="0">
                <a:solidFill>
                  <a:srgbClr val="3A3A3A"/>
                </a:solidFill>
                <a:latin typeface="Century Gothic"/>
              </a:rPr>
              <a:t>SIFS</a:t>
            </a:r>
            <a:endParaRPr lang="en-US" sz="1400" b="0" kern="0" dirty="0">
              <a:solidFill>
                <a:prstClr val="black"/>
              </a:solidFill>
              <a:latin typeface="Century Gothic"/>
            </a:endParaRPr>
          </a:p>
          <a:p>
            <a:pPr marL="182875" indent="-182875" defTabSz="1219170" eaLnBrk="1" fontAlgn="auto" hangingPunct="1">
              <a:spcBef>
                <a:spcPts val="0"/>
              </a:spcBef>
              <a:spcAft>
                <a:spcPts val="0"/>
              </a:spcAft>
              <a:buClr>
                <a:srgbClr val="3878A9"/>
              </a:buClr>
              <a:buSzTx/>
              <a:buFont typeface="Arial"/>
              <a:buChar char="•"/>
              <a:defRPr/>
            </a:pPr>
            <a:endParaRPr lang="en-US" sz="2400" b="0" kern="0" dirty="0">
              <a:solidFill>
                <a:srgbClr val="3A3A3A"/>
              </a:solidFill>
              <a:latin typeface="Century Gothic"/>
            </a:endParaRPr>
          </a:p>
        </p:txBody>
      </p:sp>
      <p:cxnSp>
        <p:nvCxnSpPr>
          <p:cNvPr id="96" name="Straight Connector 95">
            <a:extLst>
              <a:ext uri="{FF2B5EF4-FFF2-40B4-BE49-F238E27FC236}">
                <a16:creationId xmlns:a16="http://schemas.microsoft.com/office/drawing/2014/main" id="{3383D05C-16F0-4025-998F-B478BE8A7E79}"/>
              </a:ext>
            </a:extLst>
          </p:cNvPr>
          <p:cNvCxnSpPr>
            <a:cxnSpLocks/>
          </p:cNvCxnSpPr>
          <p:nvPr/>
        </p:nvCxnSpPr>
        <p:spPr>
          <a:xfrm>
            <a:off x="2870767" y="3749012"/>
            <a:ext cx="7386877" cy="3528"/>
          </a:xfrm>
          <a:prstGeom prst="line">
            <a:avLst/>
          </a:prstGeom>
          <a:noFill/>
          <a:ln w="28575" cap="flat" cmpd="sng" algn="ctr">
            <a:solidFill>
              <a:sysClr val="windowText" lastClr="000000"/>
            </a:solidFill>
            <a:prstDash val="solid"/>
            <a:headEnd type="triangle" w="lg" len="lg"/>
          </a:ln>
          <a:effectLst/>
        </p:spPr>
      </p:cxnSp>
      <p:pic>
        <p:nvPicPr>
          <p:cNvPr id="102" name="Picture 101">
            <a:extLst>
              <a:ext uri="{FF2B5EF4-FFF2-40B4-BE49-F238E27FC236}">
                <a16:creationId xmlns:a16="http://schemas.microsoft.com/office/drawing/2014/main" id="{94CCAA25-CFBA-4C75-B1BC-BB4A59717FA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73415" y="3985262"/>
            <a:ext cx="556002" cy="556002"/>
          </a:xfrm>
          <a:prstGeom prst="rect">
            <a:avLst/>
          </a:prstGeom>
        </p:spPr>
      </p:pic>
      <p:sp>
        <p:nvSpPr>
          <p:cNvPr id="103" name="Content Placeholder 2">
            <a:extLst>
              <a:ext uri="{FF2B5EF4-FFF2-40B4-BE49-F238E27FC236}">
                <a16:creationId xmlns:a16="http://schemas.microsoft.com/office/drawing/2014/main" id="{460FB39D-FF0E-481A-9A58-651787D7CC07}"/>
              </a:ext>
            </a:extLst>
          </p:cNvPr>
          <p:cNvSpPr txBox="1">
            <a:spLocks/>
          </p:cNvSpPr>
          <p:nvPr/>
        </p:nvSpPr>
        <p:spPr>
          <a:xfrm>
            <a:off x="10813527" y="4100211"/>
            <a:ext cx="987619" cy="510069"/>
          </a:xfrm>
          <a:prstGeom prst="rect">
            <a:avLst/>
          </a:prstGeom>
        </p:spPr>
        <p:txBody>
          <a:bodyPr vert="horz" lIns="121920" tIns="60960" rIns="121920" bIns="60960" rtlCol="0">
            <a:normAutofit/>
          </a:bodyPr>
          <a:lstStyle>
            <a:lvl1pPr marL="0" indent="0" algn="l" defTabSz="457200" rtl="0" eaLnBrk="1" latinLnBrk="0" hangingPunct="1">
              <a:spcBef>
                <a:spcPct val="20000"/>
              </a:spcBef>
              <a:buFont typeface="Arial"/>
              <a:buNone/>
              <a:defRPr sz="2000" b="1" kern="1200">
                <a:solidFill>
                  <a:schemeClr val="tx1"/>
                </a:solidFill>
                <a:latin typeface="+mn-lt"/>
                <a:ea typeface="+mn-ea"/>
                <a:cs typeface="+mn-cs"/>
              </a:defRPr>
            </a:lvl1pPr>
            <a:lvl2pPr marL="504825" indent="-285750" algn="l" defTabSz="457200" rtl="0" eaLnBrk="1" latinLnBrk="0" hangingPunct="1">
              <a:lnSpc>
                <a:spcPct val="90000"/>
              </a:lnSpc>
              <a:spcBef>
                <a:spcPct val="20000"/>
              </a:spcBef>
              <a:buClr>
                <a:schemeClr val="accent1"/>
              </a:buClr>
              <a:buSzPct val="150000"/>
              <a:buFont typeface="Arial" panose="020B0604020202020204" pitchFamily="34" charset="0"/>
              <a:buChar char="›"/>
              <a:defRPr sz="2000" kern="1200">
                <a:solidFill>
                  <a:schemeClr val="tx2"/>
                </a:solidFill>
                <a:latin typeface="+mn-lt"/>
                <a:ea typeface="+mn-ea"/>
                <a:cs typeface="+mn-cs"/>
              </a:defRPr>
            </a:lvl2pPr>
            <a:lvl3pPr marL="1143000" indent="-228600" algn="l" defTabSz="457200" rtl="0" eaLnBrk="1" latinLnBrk="0" hangingPunct="1">
              <a:spcBef>
                <a:spcPct val="20000"/>
              </a:spcBef>
              <a:buFont typeface="Lucida Grande"/>
              <a:buChar char="­"/>
              <a:defRPr sz="1800" kern="1200">
                <a:solidFill>
                  <a:srgbClr val="3A3A3A"/>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1219170">
              <a:spcBef>
                <a:spcPts val="0"/>
              </a:spcBef>
              <a:buClr>
                <a:srgbClr val="3878A9"/>
              </a:buClr>
              <a:defRPr/>
            </a:pPr>
            <a:r>
              <a:rPr lang="en-US" b="0" kern="0" dirty="0">
                <a:solidFill>
                  <a:srgbClr val="3A3A3A"/>
                </a:solidFill>
                <a:latin typeface="Century Gothic"/>
              </a:rPr>
              <a:t>STA 2</a:t>
            </a:r>
            <a:endParaRPr lang="en-US" b="0" kern="0" dirty="0">
              <a:solidFill>
                <a:prstClr val="black"/>
              </a:solidFill>
              <a:latin typeface="Century Gothic"/>
            </a:endParaRPr>
          </a:p>
          <a:p>
            <a:pPr marL="182875" indent="-182875" defTabSz="1219170">
              <a:spcBef>
                <a:spcPts val="0"/>
              </a:spcBef>
              <a:buClr>
                <a:srgbClr val="3878A9"/>
              </a:buClr>
              <a:buFont typeface="Arial"/>
              <a:buChar char="•"/>
              <a:defRPr/>
            </a:pPr>
            <a:endParaRPr lang="en-US" sz="1600" b="0" kern="0" dirty="0">
              <a:solidFill>
                <a:srgbClr val="3A3A3A"/>
              </a:solidFill>
              <a:latin typeface="Century Gothic"/>
            </a:endParaRPr>
          </a:p>
          <a:p>
            <a:pPr defTabSz="1219170">
              <a:spcBef>
                <a:spcPts val="0"/>
              </a:spcBef>
              <a:buClr>
                <a:srgbClr val="3878A9"/>
              </a:buClr>
              <a:defRPr/>
            </a:pPr>
            <a:endParaRPr lang="en-US" sz="1600" kern="0" dirty="0">
              <a:solidFill>
                <a:srgbClr val="A72F1F"/>
              </a:solidFill>
              <a:latin typeface="Century Gothic"/>
            </a:endParaRPr>
          </a:p>
        </p:txBody>
      </p:sp>
      <p:sp>
        <p:nvSpPr>
          <p:cNvPr id="104" name="Content Placeholder 2">
            <a:extLst>
              <a:ext uri="{FF2B5EF4-FFF2-40B4-BE49-F238E27FC236}">
                <a16:creationId xmlns:a16="http://schemas.microsoft.com/office/drawing/2014/main" id="{15CE6BDA-F94B-480E-A677-EE77AE08F140}"/>
              </a:ext>
            </a:extLst>
          </p:cNvPr>
          <p:cNvSpPr txBox="1">
            <a:spLocks/>
          </p:cNvSpPr>
          <p:nvPr/>
        </p:nvSpPr>
        <p:spPr bwMode="auto">
          <a:xfrm>
            <a:off x="4414269" y="4177045"/>
            <a:ext cx="821513" cy="356531"/>
          </a:xfrm>
          <a:prstGeom prst="rect">
            <a:avLst/>
          </a:prstGeom>
          <a:solidFill>
            <a:schemeClr val="accent4">
              <a:lumMod val="40000"/>
              <a:lumOff val="6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defPPr>
              <a:defRPr lang="en-US"/>
            </a:defPPr>
            <a:lvl1pPr indent="0" algn="ctr" defTabSz="1219170" fontAlgn="auto">
              <a:spcBef>
                <a:spcPts val="0"/>
              </a:spcBef>
              <a:spcAft>
                <a:spcPts val="0"/>
              </a:spcAft>
              <a:buClr>
                <a:srgbClr val="3878A9"/>
              </a:buClr>
              <a:buSzTx/>
              <a:defRPr sz="1400" b="0" kern="0">
                <a:solidFill>
                  <a:srgbClr val="3A3A3A"/>
                </a:solidFill>
                <a:latin typeface="Century Gothic"/>
                <a:ea typeface="MS PGothic" pitchFamily="34" charset="-128"/>
                <a:cs typeface="ＭＳ Ｐゴシック" charset="0"/>
              </a:defRPr>
            </a:lvl1pPr>
            <a:lvl2pPr marL="742950" indent="-285750" defTabSz="457200" eaLnBrk="0" fontAlgn="base" hangingPunct="0">
              <a:spcBef>
                <a:spcPct val="0"/>
              </a:spcBef>
              <a:spcAft>
                <a:spcPct val="0"/>
              </a:spcAft>
              <a:buClr>
                <a:schemeClr val="tx1"/>
              </a:buClr>
              <a:buSzPct val="100000"/>
              <a:buBlip>
                <a:blip r:embed="rId2"/>
              </a:buBlip>
              <a:defRPr sz="2000">
                <a:ea typeface="MS PGothic" pitchFamily="34" charset="-128"/>
              </a:defRPr>
            </a:lvl2pPr>
            <a:lvl3pPr marL="11430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3pPr>
            <a:lvl4pPr marL="16002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4pPr>
            <a:lvl5pPr marL="20574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CTS</a:t>
            </a:r>
          </a:p>
        </p:txBody>
      </p:sp>
      <p:sp>
        <p:nvSpPr>
          <p:cNvPr id="105" name="Content Placeholder 2">
            <a:extLst>
              <a:ext uri="{FF2B5EF4-FFF2-40B4-BE49-F238E27FC236}">
                <a16:creationId xmlns:a16="http://schemas.microsoft.com/office/drawing/2014/main" id="{15CE6BDA-F94B-480E-A677-EE77AE08F140}"/>
              </a:ext>
            </a:extLst>
          </p:cNvPr>
          <p:cNvSpPr txBox="1">
            <a:spLocks/>
          </p:cNvSpPr>
          <p:nvPr/>
        </p:nvSpPr>
        <p:spPr bwMode="auto">
          <a:xfrm>
            <a:off x="9105424" y="4176981"/>
            <a:ext cx="1165083" cy="356531"/>
          </a:xfrm>
          <a:prstGeom prst="rect">
            <a:avLst/>
          </a:prstGeom>
          <a:solidFill>
            <a:schemeClr val="accent4">
              <a:lumMod val="40000"/>
              <a:lumOff val="6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defPPr>
              <a:defRPr lang="en-US"/>
            </a:defPPr>
            <a:lvl1pPr indent="0" algn="ctr" defTabSz="1219170" fontAlgn="auto">
              <a:spcBef>
                <a:spcPts val="0"/>
              </a:spcBef>
              <a:spcAft>
                <a:spcPts val="0"/>
              </a:spcAft>
              <a:buClr>
                <a:srgbClr val="3878A9"/>
              </a:buClr>
              <a:buSzTx/>
              <a:defRPr sz="1400" b="0" kern="0">
                <a:solidFill>
                  <a:srgbClr val="3A3A3A"/>
                </a:solidFill>
                <a:latin typeface="Century Gothic"/>
                <a:ea typeface="MS PGothic" pitchFamily="34" charset="-128"/>
                <a:cs typeface="ＭＳ Ｐゴシック" charset="0"/>
              </a:defRPr>
            </a:lvl1pPr>
            <a:lvl2pPr marL="742950" indent="-285750" defTabSz="457200" eaLnBrk="0" fontAlgn="base" hangingPunct="0">
              <a:spcBef>
                <a:spcPct val="0"/>
              </a:spcBef>
              <a:spcAft>
                <a:spcPct val="0"/>
              </a:spcAft>
              <a:buClr>
                <a:schemeClr val="tx1"/>
              </a:buClr>
              <a:buSzPct val="100000"/>
              <a:buBlip>
                <a:blip r:embed="rId2"/>
              </a:buBlip>
              <a:defRPr sz="2000">
                <a:ea typeface="MS PGothic" pitchFamily="34" charset="-128"/>
              </a:defRPr>
            </a:lvl2pPr>
            <a:lvl3pPr marL="11430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3pPr>
            <a:lvl4pPr marL="16002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4pPr>
            <a:lvl5pPr marL="20574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Block ACK</a:t>
            </a:r>
          </a:p>
        </p:txBody>
      </p:sp>
      <p:cxnSp>
        <p:nvCxnSpPr>
          <p:cNvPr id="106" name="Straight Connector 105">
            <a:extLst>
              <a:ext uri="{FF2B5EF4-FFF2-40B4-BE49-F238E27FC236}">
                <a16:creationId xmlns:a16="http://schemas.microsoft.com/office/drawing/2014/main" id="{3383D05C-16F0-4025-998F-B478BE8A7E79}"/>
              </a:ext>
            </a:extLst>
          </p:cNvPr>
          <p:cNvCxnSpPr>
            <a:cxnSpLocks/>
          </p:cNvCxnSpPr>
          <p:nvPr/>
        </p:nvCxnSpPr>
        <p:spPr>
          <a:xfrm>
            <a:off x="2882592" y="4537736"/>
            <a:ext cx="7386877" cy="3528"/>
          </a:xfrm>
          <a:prstGeom prst="line">
            <a:avLst/>
          </a:prstGeom>
          <a:noFill/>
          <a:ln w="28575" cap="flat" cmpd="sng" algn="ctr">
            <a:solidFill>
              <a:sysClr val="windowText" lastClr="000000"/>
            </a:solidFill>
            <a:prstDash val="solid"/>
            <a:headEnd type="triangle" w="lg" len="lg"/>
          </a:ln>
          <a:effectLst/>
        </p:spPr>
      </p:cxnSp>
      <p:pic>
        <p:nvPicPr>
          <p:cNvPr id="107" name="Picture 106">
            <a:extLst>
              <a:ext uri="{FF2B5EF4-FFF2-40B4-BE49-F238E27FC236}">
                <a16:creationId xmlns:a16="http://schemas.microsoft.com/office/drawing/2014/main" id="{94CCAA25-CFBA-4C75-B1BC-BB4A59717FA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73415" y="4746766"/>
            <a:ext cx="556002" cy="556002"/>
          </a:xfrm>
          <a:prstGeom prst="rect">
            <a:avLst/>
          </a:prstGeom>
        </p:spPr>
      </p:pic>
      <p:sp>
        <p:nvSpPr>
          <p:cNvPr id="108" name="Content Placeholder 2">
            <a:extLst>
              <a:ext uri="{FF2B5EF4-FFF2-40B4-BE49-F238E27FC236}">
                <a16:creationId xmlns:a16="http://schemas.microsoft.com/office/drawing/2014/main" id="{460FB39D-FF0E-481A-9A58-651787D7CC07}"/>
              </a:ext>
            </a:extLst>
          </p:cNvPr>
          <p:cNvSpPr txBox="1">
            <a:spLocks/>
          </p:cNvSpPr>
          <p:nvPr/>
        </p:nvSpPr>
        <p:spPr>
          <a:xfrm>
            <a:off x="10813527" y="4861715"/>
            <a:ext cx="987619" cy="510069"/>
          </a:xfrm>
          <a:prstGeom prst="rect">
            <a:avLst/>
          </a:prstGeom>
        </p:spPr>
        <p:txBody>
          <a:bodyPr vert="horz" lIns="121920" tIns="60960" rIns="121920" bIns="60960" rtlCol="0">
            <a:normAutofit/>
          </a:bodyPr>
          <a:lstStyle>
            <a:lvl1pPr marL="0" indent="0" algn="l" defTabSz="457200" rtl="0" eaLnBrk="1" latinLnBrk="0" hangingPunct="1">
              <a:spcBef>
                <a:spcPct val="20000"/>
              </a:spcBef>
              <a:buFont typeface="Arial"/>
              <a:buNone/>
              <a:defRPr sz="2000" b="1" kern="1200">
                <a:solidFill>
                  <a:schemeClr val="tx1"/>
                </a:solidFill>
                <a:latin typeface="+mn-lt"/>
                <a:ea typeface="+mn-ea"/>
                <a:cs typeface="+mn-cs"/>
              </a:defRPr>
            </a:lvl1pPr>
            <a:lvl2pPr marL="504825" indent="-285750" algn="l" defTabSz="457200" rtl="0" eaLnBrk="1" latinLnBrk="0" hangingPunct="1">
              <a:lnSpc>
                <a:spcPct val="90000"/>
              </a:lnSpc>
              <a:spcBef>
                <a:spcPct val="20000"/>
              </a:spcBef>
              <a:buClr>
                <a:schemeClr val="accent1"/>
              </a:buClr>
              <a:buSzPct val="150000"/>
              <a:buFont typeface="Arial" panose="020B0604020202020204" pitchFamily="34" charset="0"/>
              <a:buChar char="›"/>
              <a:defRPr sz="2000" kern="1200">
                <a:solidFill>
                  <a:schemeClr val="tx2"/>
                </a:solidFill>
                <a:latin typeface="+mn-lt"/>
                <a:ea typeface="+mn-ea"/>
                <a:cs typeface="+mn-cs"/>
              </a:defRPr>
            </a:lvl2pPr>
            <a:lvl3pPr marL="1143000" indent="-228600" algn="l" defTabSz="457200" rtl="0" eaLnBrk="1" latinLnBrk="0" hangingPunct="1">
              <a:spcBef>
                <a:spcPct val="20000"/>
              </a:spcBef>
              <a:buFont typeface="Lucida Grande"/>
              <a:buChar char="­"/>
              <a:defRPr sz="1800" kern="1200">
                <a:solidFill>
                  <a:srgbClr val="3A3A3A"/>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1219170">
              <a:spcBef>
                <a:spcPts val="0"/>
              </a:spcBef>
              <a:buClr>
                <a:srgbClr val="3878A9"/>
              </a:buClr>
              <a:defRPr/>
            </a:pPr>
            <a:r>
              <a:rPr lang="en-US" b="0" kern="0" dirty="0">
                <a:solidFill>
                  <a:srgbClr val="3A3A3A"/>
                </a:solidFill>
                <a:latin typeface="Century Gothic"/>
              </a:rPr>
              <a:t>STA 3</a:t>
            </a:r>
            <a:endParaRPr lang="en-US" b="0" kern="0" dirty="0">
              <a:solidFill>
                <a:prstClr val="black"/>
              </a:solidFill>
              <a:latin typeface="Century Gothic"/>
            </a:endParaRPr>
          </a:p>
          <a:p>
            <a:pPr marL="182875" indent="-182875" defTabSz="1219170">
              <a:spcBef>
                <a:spcPts val="0"/>
              </a:spcBef>
              <a:buClr>
                <a:srgbClr val="3878A9"/>
              </a:buClr>
              <a:buFont typeface="Arial"/>
              <a:buChar char="•"/>
              <a:defRPr/>
            </a:pPr>
            <a:endParaRPr lang="en-US" sz="1600" b="0" kern="0" dirty="0">
              <a:solidFill>
                <a:srgbClr val="3A3A3A"/>
              </a:solidFill>
              <a:latin typeface="Century Gothic"/>
            </a:endParaRPr>
          </a:p>
          <a:p>
            <a:pPr defTabSz="1219170">
              <a:spcBef>
                <a:spcPts val="0"/>
              </a:spcBef>
              <a:buClr>
                <a:srgbClr val="3878A9"/>
              </a:buClr>
              <a:defRPr/>
            </a:pPr>
            <a:endParaRPr lang="en-US" sz="1600" kern="0" dirty="0">
              <a:solidFill>
                <a:srgbClr val="A72F1F"/>
              </a:solidFill>
              <a:latin typeface="Century Gothic"/>
            </a:endParaRPr>
          </a:p>
        </p:txBody>
      </p:sp>
      <p:sp>
        <p:nvSpPr>
          <p:cNvPr id="109" name="Content Placeholder 2">
            <a:extLst>
              <a:ext uri="{FF2B5EF4-FFF2-40B4-BE49-F238E27FC236}">
                <a16:creationId xmlns:a16="http://schemas.microsoft.com/office/drawing/2014/main" id="{15CE6BDA-F94B-480E-A677-EE77AE08F140}"/>
              </a:ext>
            </a:extLst>
          </p:cNvPr>
          <p:cNvSpPr txBox="1">
            <a:spLocks/>
          </p:cNvSpPr>
          <p:nvPr/>
        </p:nvSpPr>
        <p:spPr bwMode="auto">
          <a:xfrm>
            <a:off x="4414269" y="4938549"/>
            <a:ext cx="821513" cy="356531"/>
          </a:xfrm>
          <a:prstGeom prst="rect">
            <a:avLst/>
          </a:prstGeom>
          <a:solidFill>
            <a:schemeClr val="accent4">
              <a:lumMod val="40000"/>
              <a:lumOff val="6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defPPr>
              <a:defRPr lang="en-US"/>
            </a:defPPr>
            <a:lvl1pPr indent="0" algn="ctr" defTabSz="1219170" fontAlgn="auto">
              <a:spcBef>
                <a:spcPts val="0"/>
              </a:spcBef>
              <a:spcAft>
                <a:spcPts val="0"/>
              </a:spcAft>
              <a:buClr>
                <a:srgbClr val="3878A9"/>
              </a:buClr>
              <a:buSzTx/>
              <a:defRPr sz="1400" b="0" kern="0">
                <a:solidFill>
                  <a:srgbClr val="3A3A3A"/>
                </a:solidFill>
                <a:latin typeface="Century Gothic"/>
                <a:ea typeface="MS PGothic" pitchFamily="34" charset="-128"/>
                <a:cs typeface="ＭＳ Ｐゴシック" charset="0"/>
              </a:defRPr>
            </a:lvl1pPr>
            <a:lvl2pPr marL="742950" indent="-285750" defTabSz="457200" eaLnBrk="0" fontAlgn="base" hangingPunct="0">
              <a:spcBef>
                <a:spcPct val="0"/>
              </a:spcBef>
              <a:spcAft>
                <a:spcPct val="0"/>
              </a:spcAft>
              <a:buClr>
                <a:schemeClr val="tx1"/>
              </a:buClr>
              <a:buSzPct val="100000"/>
              <a:buBlip>
                <a:blip r:embed="rId2"/>
              </a:buBlip>
              <a:defRPr sz="2000">
                <a:ea typeface="MS PGothic" pitchFamily="34" charset="-128"/>
              </a:defRPr>
            </a:lvl2pPr>
            <a:lvl3pPr marL="11430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3pPr>
            <a:lvl4pPr marL="16002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4pPr>
            <a:lvl5pPr marL="20574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CTS</a:t>
            </a:r>
          </a:p>
        </p:txBody>
      </p:sp>
      <p:sp>
        <p:nvSpPr>
          <p:cNvPr id="110" name="Content Placeholder 2">
            <a:extLst>
              <a:ext uri="{FF2B5EF4-FFF2-40B4-BE49-F238E27FC236}">
                <a16:creationId xmlns:a16="http://schemas.microsoft.com/office/drawing/2014/main" id="{15CE6BDA-F94B-480E-A677-EE77AE08F140}"/>
              </a:ext>
            </a:extLst>
          </p:cNvPr>
          <p:cNvSpPr txBox="1">
            <a:spLocks/>
          </p:cNvSpPr>
          <p:nvPr/>
        </p:nvSpPr>
        <p:spPr bwMode="auto">
          <a:xfrm>
            <a:off x="9105424" y="4938485"/>
            <a:ext cx="1165083" cy="356531"/>
          </a:xfrm>
          <a:prstGeom prst="rect">
            <a:avLst/>
          </a:prstGeom>
          <a:solidFill>
            <a:schemeClr val="accent4">
              <a:lumMod val="40000"/>
              <a:lumOff val="6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defPPr>
              <a:defRPr lang="en-US"/>
            </a:defPPr>
            <a:lvl1pPr indent="0" algn="ctr" defTabSz="1219170" fontAlgn="auto">
              <a:spcBef>
                <a:spcPts val="0"/>
              </a:spcBef>
              <a:spcAft>
                <a:spcPts val="0"/>
              </a:spcAft>
              <a:buClr>
                <a:srgbClr val="3878A9"/>
              </a:buClr>
              <a:buSzTx/>
              <a:defRPr sz="1400" b="0" kern="0">
                <a:solidFill>
                  <a:srgbClr val="3A3A3A"/>
                </a:solidFill>
                <a:latin typeface="Century Gothic"/>
                <a:ea typeface="MS PGothic" pitchFamily="34" charset="-128"/>
                <a:cs typeface="ＭＳ Ｐゴシック" charset="0"/>
              </a:defRPr>
            </a:lvl1pPr>
            <a:lvl2pPr marL="742950" indent="-285750" defTabSz="457200" eaLnBrk="0" fontAlgn="base" hangingPunct="0">
              <a:spcBef>
                <a:spcPct val="0"/>
              </a:spcBef>
              <a:spcAft>
                <a:spcPct val="0"/>
              </a:spcAft>
              <a:buClr>
                <a:schemeClr val="tx1"/>
              </a:buClr>
              <a:buSzPct val="100000"/>
              <a:buBlip>
                <a:blip r:embed="rId2"/>
              </a:buBlip>
              <a:defRPr sz="2000">
                <a:ea typeface="MS PGothic" pitchFamily="34" charset="-128"/>
              </a:defRPr>
            </a:lvl2pPr>
            <a:lvl3pPr marL="11430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3pPr>
            <a:lvl4pPr marL="16002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4pPr>
            <a:lvl5pPr marL="20574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Block ACK</a:t>
            </a:r>
          </a:p>
        </p:txBody>
      </p:sp>
      <p:cxnSp>
        <p:nvCxnSpPr>
          <p:cNvPr id="111" name="Straight Connector 110">
            <a:extLst>
              <a:ext uri="{FF2B5EF4-FFF2-40B4-BE49-F238E27FC236}">
                <a16:creationId xmlns:a16="http://schemas.microsoft.com/office/drawing/2014/main" id="{3383D05C-16F0-4025-998F-B478BE8A7E79}"/>
              </a:ext>
            </a:extLst>
          </p:cNvPr>
          <p:cNvCxnSpPr>
            <a:cxnSpLocks/>
          </p:cNvCxnSpPr>
          <p:nvPr/>
        </p:nvCxnSpPr>
        <p:spPr>
          <a:xfrm>
            <a:off x="2882592" y="5299240"/>
            <a:ext cx="7386877" cy="3528"/>
          </a:xfrm>
          <a:prstGeom prst="line">
            <a:avLst/>
          </a:prstGeom>
          <a:noFill/>
          <a:ln w="28575" cap="flat" cmpd="sng" algn="ctr">
            <a:solidFill>
              <a:sysClr val="windowText" lastClr="000000"/>
            </a:solidFill>
            <a:prstDash val="solid"/>
            <a:headEnd type="triangle" w="lg" len="lg"/>
          </a:ln>
          <a:effectLst/>
        </p:spPr>
      </p:cxnSp>
      <p:sp>
        <p:nvSpPr>
          <p:cNvPr id="112" name="Content Placeholder 2">
            <a:extLst>
              <a:ext uri="{FF2B5EF4-FFF2-40B4-BE49-F238E27FC236}">
                <a16:creationId xmlns:a16="http://schemas.microsoft.com/office/drawing/2014/main" id="{15CE6BDA-F94B-480E-A677-EE77AE08F140}"/>
              </a:ext>
            </a:extLst>
          </p:cNvPr>
          <p:cNvSpPr txBox="1">
            <a:spLocks/>
          </p:cNvSpPr>
          <p:nvPr/>
        </p:nvSpPr>
        <p:spPr bwMode="auto">
          <a:xfrm>
            <a:off x="3171664" y="2649939"/>
            <a:ext cx="918558" cy="356531"/>
          </a:xfrm>
          <a:prstGeom prst="rect">
            <a:avLst/>
          </a:prstGeom>
          <a:solidFill>
            <a:schemeClr val="accent2">
              <a:lumMod val="40000"/>
              <a:lumOff val="6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R="0" lvl="0" indent="0" algn="ctr" defTabSz="1219170" fontAlgn="auto">
              <a:lnSpc>
                <a:spcPct val="100000"/>
              </a:lnSpc>
              <a:spcBef>
                <a:spcPts val="0"/>
              </a:spcBef>
              <a:spcAft>
                <a:spcPts val="0"/>
              </a:spcAft>
              <a:buClr>
                <a:srgbClr val="3878A9"/>
              </a:buClr>
              <a:buSzTx/>
              <a:buFontTx/>
              <a:buNone/>
              <a:tabLst/>
              <a:defRPr kumimoji="0" sz="1400" b="0" i="0" u="none" strike="noStrike" kern="0" cap="none" spc="0" normalizeH="0" baseline="0">
                <a:ln>
                  <a:noFill/>
                </a:ln>
                <a:solidFill>
                  <a:srgbClr val="3A3A3A"/>
                </a:solidFill>
                <a:effectLst/>
                <a:uLnTx/>
                <a:uFillTx/>
                <a:latin typeface="Century Gothic"/>
                <a:ea typeface="MS PGothic" pitchFamily="34" charset="-128"/>
                <a:cs typeface="ＭＳ Ｐゴシック" charset="0"/>
              </a:defRPr>
            </a:lvl1pPr>
            <a:lvl2pPr marL="742950" indent="-285750" defTabSz="457200" eaLnBrk="0" fontAlgn="base" hangingPunct="0">
              <a:spcBef>
                <a:spcPct val="0"/>
              </a:spcBef>
              <a:spcAft>
                <a:spcPct val="0"/>
              </a:spcAft>
              <a:buClr>
                <a:schemeClr val="tx1"/>
              </a:buClr>
              <a:buSzPct val="100000"/>
              <a:buBlip>
                <a:blip r:embed="rId2"/>
              </a:buBlip>
              <a:defRPr sz="2000">
                <a:ea typeface="MS PGothic" pitchFamily="34" charset="-128"/>
              </a:defRPr>
            </a:lvl2pPr>
            <a:lvl3pPr marL="11430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3pPr>
            <a:lvl4pPr marL="16002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4pPr>
            <a:lvl5pPr marL="20574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MU-RTS</a:t>
            </a:r>
          </a:p>
        </p:txBody>
      </p:sp>
      <p:sp>
        <p:nvSpPr>
          <p:cNvPr id="6" name="Right Brace 5"/>
          <p:cNvSpPr/>
          <p:nvPr/>
        </p:nvSpPr>
        <p:spPr>
          <a:xfrm rot="16200000">
            <a:off x="3307665" y="1700016"/>
            <a:ext cx="672493" cy="833146"/>
          </a:xfrm>
          <a:prstGeom prst="rightBrace">
            <a:avLst/>
          </a:prstGeom>
          <a:ln w="317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TextBox 6"/>
          <p:cNvSpPr txBox="1"/>
          <p:nvPr/>
        </p:nvSpPr>
        <p:spPr>
          <a:xfrm>
            <a:off x="3235582" y="1398779"/>
            <a:ext cx="1351421" cy="338554"/>
          </a:xfrm>
          <a:prstGeom prst="rect">
            <a:avLst/>
          </a:prstGeom>
          <a:noFill/>
        </p:spPr>
        <p:txBody>
          <a:bodyPr wrap="square" rtlCol="0">
            <a:spAutoFit/>
          </a:bodyPr>
          <a:lstStyle/>
          <a:p>
            <a:r>
              <a:rPr lang="en-US" sz="1600" i="1" dirty="0">
                <a:latin typeface="Century Gothic" charset="0"/>
                <a:ea typeface="Century Gothic" charset="0"/>
                <a:cs typeface="Century Gothic" charset="0"/>
              </a:rPr>
              <a:t>Trigger</a:t>
            </a:r>
          </a:p>
        </p:txBody>
      </p:sp>
      <p:sp>
        <p:nvSpPr>
          <p:cNvPr id="113" name="Right Brace 112"/>
          <p:cNvSpPr/>
          <p:nvPr/>
        </p:nvSpPr>
        <p:spPr>
          <a:xfrm rot="16200000">
            <a:off x="6291024" y="507309"/>
            <a:ext cx="672493" cy="2048432"/>
          </a:xfrm>
          <a:prstGeom prst="rightBrace">
            <a:avLst/>
          </a:prstGeom>
          <a:ln w="317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4" name="TextBox 113"/>
          <p:cNvSpPr txBox="1"/>
          <p:nvPr/>
        </p:nvSpPr>
        <p:spPr>
          <a:xfrm>
            <a:off x="5782726" y="824704"/>
            <a:ext cx="3322698" cy="338554"/>
          </a:xfrm>
          <a:prstGeom prst="rect">
            <a:avLst/>
          </a:prstGeom>
          <a:noFill/>
        </p:spPr>
        <p:txBody>
          <a:bodyPr wrap="square" rtlCol="0">
            <a:spAutoFit/>
          </a:bodyPr>
          <a:lstStyle/>
          <a:p>
            <a:r>
              <a:rPr lang="en-US" sz="1600" i="1" dirty="0">
                <a:latin typeface="Century Gothic" charset="0"/>
                <a:ea typeface="Century Gothic" charset="0"/>
                <a:cs typeface="Century Gothic" charset="0"/>
              </a:rPr>
              <a:t>Multi-user DL-PPDU</a:t>
            </a:r>
          </a:p>
        </p:txBody>
      </p:sp>
      <p:pic>
        <p:nvPicPr>
          <p:cNvPr id="115" name="Picture 114">
            <a:extLst>
              <a:ext uri="{FF2B5EF4-FFF2-40B4-BE49-F238E27FC236}">
                <a16:creationId xmlns:a16="http://schemas.microsoft.com/office/drawing/2014/main" id="{94CCAA25-CFBA-4C75-B1BC-BB4A59717FA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73415" y="5521303"/>
            <a:ext cx="556002" cy="556002"/>
          </a:xfrm>
          <a:prstGeom prst="rect">
            <a:avLst/>
          </a:prstGeom>
        </p:spPr>
      </p:pic>
      <p:sp>
        <p:nvSpPr>
          <p:cNvPr id="116" name="Content Placeholder 2">
            <a:extLst>
              <a:ext uri="{FF2B5EF4-FFF2-40B4-BE49-F238E27FC236}">
                <a16:creationId xmlns:a16="http://schemas.microsoft.com/office/drawing/2014/main" id="{460FB39D-FF0E-481A-9A58-651787D7CC07}"/>
              </a:ext>
            </a:extLst>
          </p:cNvPr>
          <p:cNvSpPr txBox="1">
            <a:spLocks/>
          </p:cNvSpPr>
          <p:nvPr/>
        </p:nvSpPr>
        <p:spPr>
          <a:xfrm>
            <a:off x="10813527" y="5636252"/>
            <a:ext cx="987619" cy="510069"/>
          </a:xfrm>
          <a:prstGeom prst="rect">
            <a:avLst/>
          </a:prstGeom>
        </p:spPr>
        <p:txBody>
          <a:bodyPr vert="horz" lIns="121920" tIns="60960" rIns="121920" bIns="60960" rtlCol="0">
            <a:normAutofit/>
          </a:bodyPr>
          <a:lstStyle>
            <a:lvl1pPr marL="0" indent="0" algn="l" defTabSz="457200" rtl="0" eaLnBrk="1" latinLnBrk="0" hangingPunct="1">
              <a:spcBef>
                <a:spcPct val="20000"/>
              </a:spcBef>
              <a:buFont typeface="Arial"/>
              <a:buNone/>
              <a:defRPr sz="2000" b="1" kern="1200">
                <a:solidFill>
                  <a:schemeClr val="tx1"/>
                </a:solidFill>
                <a:latin typeface="+mn-lt"/>
                <a:ea typeface="+mn-ea"/>
                <a:cs typeface="+mn-cs"/>
              </a:defRPr>
            </a:lvl1pPr>
            <a:lvl2pPr marL="504825" indent="-285750" algn="l" defTabSz="457200" rtl="0" eaLnBrk="1" latinLnBrk="0" hangingPunct="1">
              <a:lnSpc>
                <a:spcPct val="90000"/>
              </a:lnSpc>
              <a:spcBef>
                <a:spcPct val="20000"/>
              </a:spcBef>
              <a:buClr>
                <a:schemeClr val="accent1"/>
              </a:buClr>
              <a:buSzPct val="150000"/>
              <a:buFont typeface="Arial" panose="020B0604020202020204" pitchFamily="34" charset="0"/>
              <a:buChar char="›"/>
              <a:defRPr sz="2000" kern="1200">
                <a:solidFill>
                  <a:schemeClr val="tx2"/>
                </a:solidFill>
                <a:latin typeface="+mn-lt"/>
                <a:ea typeface="+mn-ea"/>
                <a:cs typeface="+mn-cs"/>
              </a:defRPr>
            </a:lvl2pPr>
            <a:lvl3pPr marL="1143000" indent="-228600" algn="l" defTabSz="457200" rtl="0" eaLnBrk="1" latinLnBrk="0" hangingPunct="1">
              <a:spcBef>
                <a:spcPct val="20000"/>
              </a:spcBef>
              <a:buFont typeface="Lucida Grande"/>
              <a:buChar char="­"/>
              <a:defRPr sz="1800" kern="1200">
                <a:solidFill>
                  <a:srgbClr val="3A3A3A"/>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1219170">
              <a:spcBef>
                <a:spcPts val="0"/>
              </a:spcBef>
              <a:buClr>
                <a:srgbClr val="3878A9"/>
              </a:buClr>
              <a:defRPr/>
            </a:pPr>
            <a:r>
              <a:rPr lang="en-US" b="0" kern="0" dirty="0">
                <a:solidFill>
                  <a:srgbClr val="3A3A3A"/>
                </a:solidFill>
                <a:latin typeface="Century Gothic"/>
              </a:rPr>
              <a:t>STA 4</a:t>
            </a:r>
            <a:endParaRPr lang="en-US" b="0" kern="0" dirty="0">
              <a:solidFill>
                <a:prstClr val="black"/>
              </a:solidFill>
              <a:latin typeface="Century Gothic"/>
            </a:endParaRPr>
          </a:p>
          <a:p>
            <a:pPr marL="182875" indent="-182875" defTabSz="1219170">
              <a:spcBef>
                <a:spcPts val="0"/>
              </a:spcBef>
              <a:buClr>
                <a:srgbClr val="3878A9"/>
              </a:buClr>
              <a:buFont typeface="Arial"/>
              <a:buChar char="•"/>
              <a:defRPr/>
            </a:pPr>
            <a:endParaRPr lang="en-US" sz="1600" b="0" kern="0" dirty="0">
              <a:solidFill>
                <a:srgbClr val="3A3A3A"/>
              </a:solidFill>
              <a:latin typeface="Century Gothic"/>
            </a:endParaRPr>
          </a:p>
          <a:p>
            <a:pPr defTabSz="1219170">
              <a:spcBef>
                <a:spcPts val="0"/>
              </a:spcBef>
              <a:buClr>
                <a:srgbClr val="3878A9"/>
              </a:buClr>
              <a:defRPr/>
            </a:pPr>
            <a:endParaRPr lang="en-US" sz="1600" kern="0" dirty="0">
              <a:solidFill>
                <a:srgbClr val="A72F1F"/>
              </a:solidFill>
              <a:latin typeface="Century Gothic"/>
            </a:endParaRPr>
          </a:p>
        </p:txBody>
      </p:sp>
      <p:sp>
        <p:nvSpPr>
          <p:cNvPr id="117" name="Content Placeholder 2">
            <a:extLst>
              <a:ext uri="{FF2B5EF4-FFF2-40B4-BE49-F238E27FC236}">
                <a16:creationId xmlns:a16="http://schemas.microsoft.com/office/drawing/2014/main" id="{15CE6BDA-F94B-480E-A677-EE77AE08F140}"/>
              </a:ext>
            </a:extLst>
          </p:cNvPr>
          <p:cNvSpPr txBox="1">
            <a:spLocks/>
          </p:cNvSpPr>
          <p:nvPr/>
        </p:nvSpPr>
        <p:spPr bwMode="auto">
          <a:xfrm>
            <a:off x="4414269" y="5713086"/>
            <a:ext cx="821513" cy="356531"/>
          </a:xfrm>
          <a:prstGeom prst="rect">
            <a:avLst/>
          </a:prstGeom>
          <a:solidFill>
            <a:schemeClr val="accent4">
              <a:lumMod val="40000"/>
              <a:lumOff val="6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defPPr>
              <a:defRPr lang="en-US"/>
            </a:defPPr>
            <a:lvl1pPr indent="0" algn="ctr" defTabSz="1219170" fontAlgn="auto">
              <a:spcBef>
                <a:spcPts val="0"/>
              </a:spcBef>
              <a:spcAft>
                <a:spcPts val="0"/>
              </a:spcAft>
              <a:buClr>
                <a:srgbClr val="3878A9"/>
              </a:buClr>
              <a:buSzTx/>
              <a:defRPr sz="1400" b="0" kern="0">
                <a:solidFill>
                  <a:srgbClr val="3A3A3A"/>
                </a:solidFill>
                <a:latin typeface="Century Gothic"/>
                <a:ea typeface="MS PGothic" pitchFamily="34" charset="-128"/>
                <a:cs typeface="ＭＳ Ｐゴシック" charset="0"/>
              </a:defRPr>
            </a:lvl1pPr>
            <a:lvl2pPr marL="742950" indent="-285750" defTabSz="457200" eaLnBrk="0" fontAlgn="base" hangingPunct="0">
              <a:spcBef>
                <a:spcPct val="0"/>
              </a:spcBef>
              <a:spcAft>
                <a:spcPct val="0"/>
              </a:spcAft>
              <a:buClr>
                <a:schemeClr val="tx1"/>
              </a:buClr>
              <a:buSzPct val="100000"/>
              <a:buBlip>
                <a:blip r:embed="rId2"/>
              </a:buBlip>
              <a:defRPr sz="2000">
                <a:ea typeface="MS PGothic" pitchFamily="34" charset="-128"/>
              </a:defRPr>
            </a:lvl2pPr>
            <a:lvl3pPr marL="11430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3pPr>
            <a:lvl4pPr marL="16002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4pPr>
            <a:lvl5pPr marL="20574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CTS</a:t>
            </a:r>
          </a:p>
        </p:txBody>
      </p:sp>
      <p:sp>
        <p:nvSpPr>
          <p:cNvPr id="118" name="Content Placeholder 2">
            <a:extLst>
              <a:ext uri="{FF2B5EF4-FFF2-40B4-BE49-F238E27FC236}">
                <a16:creationId xmlns:a16="http://schemas.microsoft.com/office/drawing/2014/main" id="{15CE6BDA-F94B-480E-A677-EE77AE08F140}"/>
              </a:ext>
            </a:extLst>
          </p:cNvPr>
          <p:cNvSpPr txBox="1">
            <a:spLocks/>
          </p:cNvSpPr>
          <p:nvPr/>
        </p:nvSpPr>
        <p:spPr bwMode="auto">
          <a:xfrm>
            <a:off x="9105424" y="5713022"/>
            <a:ext cx="1165083" cy="356531"/>
          </a:xfrm>
          <a:prstGeom prst="rect">
            <a:avLst/>
          </a:prstGeom>
          <a:solidFill>
            <a:schemeClr val="accent4">
              <a:lumMod val="40000"/>
              <a:lumOff val="6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defPPr>
              <a:defRPr lang="en-US"/>
            </a:defPPr>
            <a:lvl1pPr indent="0" algn="ctr" defTabSz="1219170" fontAlgn="auto">
              <a:spcBef>
                <a:spcPts val="0"/>
              </a:spcBef>
              <a:spcAft>
                <a:spcPts val="0"/>
              </a:spcAft>
              <a:buClr>
                <a:srgbClr val="3878A9"/>
              </a:buClr>
              <a:buSzTx/>
              <a:defRPr sz="1400" b="0" kern="0">
                <a:solidFill>
                  <a:srgbClr val="3A3A3A"/>
                </a:solidFill>
                <a:latin typeface="Century Gothic"/>
                <a:ea typeface="MS PGothic" pitchFamily="34" charset="-128"/>
                <a:cs typeface="ＭＳ Ｐゴシック" charset="0"/>
              </a:defRPr>
            </a:lvl1pPr>
            <a:lvl2pPr marL="742950" indent="-285750" defTabSz="457200" eaLnBrk="0" fontAlgn="base" hangingPunct="0">
              <a:spcBef>
                <a:spcPct val="0"/>
              </a:spcBef>
              <a:spcAft>
                <a:spcPct val="0"/>
              </a:spcAft>
              <a:buClr>
                <a:schemeClr val="tx1"/>
              </a:buClr>
              <a:buSzPct val="100000"/>
              <a:buBlip>
                <a:blip r:embed="rId2"/>
              </a:buBlip>
              <a:defRPr sz="2000">
                <a:ea typeface="MS PGothic" pitchFamily="34" charset="-128"/>
              </a:defRPr>
            </a:lvl2pPr>
            <a:lvl3pPr marL="11430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3pPr>
            <a:lvl4pPr marL="16002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4pPr>
            <a:lvl5pPr marL="20574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Block ACK</a:t>
            </a:r>
          </a:p>
        </p:txBody>
      </p:sp>
      <p:cxnSp>
        <p:nvCxnSpPr>
          <p:cNvPr id="119" name="Straight Connector 118">
            <a:extLst>
              <a:ext uri="{FF2B5EF4-FFF2-40B4-BE49-F238E27FC236}">
                <a16:creationId xmlns:a16="http://schemas.microsoft.com/office/drawing/2014/main" id="{3383D05C-16F0-4025-998F-B478BE8A7E79}"/>
              </a:ext>
            </a:extLst>
          </p:cNvPr>
          <p:cNvCxnSpPr>
            <a:cxnSpLocks/>
          </p:cNvCxnSpPr>
          <p:nvPr/>
        </p:nvCxnSpPr>
        <p:spPr>
          <a:xfrm>
            <a:off x="2882592" y="6073777"/>
            <a:ext cx="7386877" cy="3528"/>
          </a:xfrm>
          <a:prstGeom prst="line">
            <a:avLst/>
          </a:prstGeom>
          <a:noFill/>
          <a:ln w="28575" cap="flat" cmpd="sng" algn="ctr">
            <a:solidFill>
              <a:sysClr val="windowText" lastClr="000000"/>
            </a:solidFill>
            <a:prstDash val="solid"/>
            <a:headEnd type="triangle" w="lg" len="lg"/>
          </a:ln>
          <a:effectLst/>
        </p:spPr>
      </p:cxnSp>
      <p:sp>
        <p:nvSpPr>
          <p:cNvPr id="44" name="Title 1"/>
          <p:cNvSpPr>
            <a:spLocks noGrp="1"/>
          </p:cNvSpPr>
          <p:nvPr>
            <p:ph type="title"/>
          </p:nvPr>
        </p:nvSpPr>
        <p:spPr>
          <a:xfrm>
            <a:off x="304799" y="0"/>
            <a:ext cx="10626726" cy="978905"/>
          </a:xfrm>
        </p:spPr>
        <p:txBody>
          <a:bodyPr/>
          <a:lstStyle/>
          <a:p>
            <a:r>
              <a:rPr lang="en-US" dirty="0"/>
              <a:t>Downlink MU-OFDMA</a:t>
            </a:r>
          </a:p>
        </p:txBody>
      </p:sp>
    </p:spTree>
    <p:extLst>
      <p:ext uri="{BB962C8B-B14F-4D97-AF65-F5344CB8AC3E}">
        <p14:creationId xmlns:p14="http://schemas.microsoft.com/office/powerpoint/2010/main" val="10822479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Content Placeholder 2">
            <a:extLst>
              <a:ext uri="{FF2B5EF4-FFF2-40B4-BE49-F238E27FC236}">
                <a16:creationId xmlns:a16="http://schemas.microsoft.com/office/drawing/2014/main" id="{18ECA5E1-37C7-45B2-8527-56EE31C39122}"/>
              </a:ext>
            </a:extLst>
          </p:cNvPr>
          <p:cNvSpPr txBox="1">
            <a:spLocks/>
          </p:cNvSpPr>
          <p:nvPr/>
        </p:nvSpPr>
        <p:spPr bwMode="auto">
          <a:xfrm>
            <a:off x="1297066" y="2617459"/>
            <a:ext cx="817380" cy="474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defTabSz="457200" rtl="0" eaLnBrk="0" fontAlgn="base" hangingPunct="0">
              <a:spcBef>
                <a:spcPct val="0"/>
              </a:spcBef>
              <a:spcAft>
                <a:spcPct val="0"/>
              </a:spcAft>
              <a:buSzPct val="100000"/>
              <a:defRPr sz="2000" b="1" kern="1200">
                <a:solidFill>
                  <a:schemeClr val="accent1"/>
                </a:solidFill>
                <a:latin typeface="+mn-lt"/>
                <a:ea typeface="MS PGothic" pitchFamily="34" charset="-128"/>
                <a:cs typeface="ＭＳ Ｐゴシック" charset="0"/>
              </a:defRPr>
            </a:lvl1pPr>
            <a:lvl2pPr marL="742950" indent="-285750" algn="l" defTabSz="457200" rtl="0" eaLnBrk="0" fontAlgn="base" hangingPunct="0">
              <a:spcBef>
                <a:spcPct val="0"/>
              </a:spcBef>
              <a:spcAft>
                <a:spcPct val="0"/>
              </a:spcAft>
              <a:buClr>
                <a:schemeClr val="tx1"/>
              </a:buClr>
              <a:buSzPct val="100000"/>
              <a:buBlip>
                <a:blip r:embed="rId2"/>
              </a:buBlip>
              <a:defRPr sz="2000" kern="1200">
                <a:solidFill>
                  <a:schemeClr val="tx1"/>
                </a:solidFill>
                <a:latin typeface="+mn-lt"/>
                <a:ea typeface="MS PGothic" pitchFamily="34" charset="-128"/>
                <a:cs typeface="+mn-cs"/>
              </a:defRPr>
            </a:lvl2pPr>
            <a:lvl3pPr marL="11430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3pPr>
            <a:lvl4pPr marL="16002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1219170" eaLnBrk="1" fontAlgn="auto" hangingPunct="1">
              <a:spcBef>
                <a:spcPts val="0"/>
              </a:spcBef>
              <a:spcAft>
                <a:spcPts val="0"/>
              </a:spcAft>
              <a:buClr>
                <a:srgbClr val="3878A9"/>
              </a:buClr>
              <a:buSzTx/>
              <a:defRPr/>
            </a:pPr>
            <a:r>
              <a:rPr lang="en-US" sz="1600" b="0" kern="0" dirty="0">
                <a:solidFill>
                  <a:srgbClr val="3A3A3A"/>
                </a:solidFill>
                <a:latin typeface="Century Gothic"/>
              </a:rPr>
              <a:t>AP</a:t>
            </a:r>
            <a:endParaRPr lang="en-US" sz="1600" b="0" kern="0" dirty="0">
              <a:solidFill>
                <a:prstClr val="black"/>
              </a:solidFill>
              <a:latin typeface="Century Gothic"/>
            </a:endParaRPr>
          </a:p>
          <a:p>
            <a:pPr marL="182875" indent="-182875" defTabSz="1219170" eaLnBrk="1" fontAlgn="auto" hangingPunct="1">
              <a:spcBef>
                <a:spcPts val="0"/>
              </a:spcBef>
              <a:spcAft>
                <a:spcPts val="0"/>
              </a:spcAft>
              <a:buClr>
                <a:srgbClr val="3878A9"/>
              </a:buClr>
              <a:buSzTx/>
              <a:buFont typeface="Arial"/>
              <a:buChar char="•"/>
              <a:defRPr/>
            </a:pPr>
            <a:endParaRPr lang="en-US" sz="2400" b="0" kern="0" dirty="0">
              <a:solidFill>
                <a:srgbClr val="3A3A3A"/>
              </a:solidFill>
              <a:latin typeface="Century Gothic"/>
            </a:endParaRPr>
          </a:p>
          <a:p>
            <a:pPr marL="0" indent="0" defTabSz="1219170" eaLnBrk="1" fontAlgn="auto" hangingPunct="1">
              <a:spcBef>
                <a:spcPts val="0"/>
              </a:spcBef>
              <a:spcAft>
                <a:spcPts val="0"/>
              </a:spcAft>
              <a:buClr>
                <a:srgbClr val="3878A9"/>
              </a:buClr>
              <a:buSzTx/>
              <a:defRPr/>
            </a:pPr>
            <a:endParaRPr lang="en-US" sz="2400" kern="0" dirty="0">
              <a:solidFill>
                <a:srgbClr val="A72F1F"/>
              </a:solidFill>
              <a:latin typeface="Century Gothic"/>
            </a:endParaRPr>
          </a:p>
        </p:txBody>
      </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035" y="1721107"/>
            <a:ext cx="1408107" cy="1408107"/>
          </a:xfrm>
          <a:prstGeom prst="rect">
            <a:avLst/>
          </a:prstGeom>
        </p:spPr>
      </p:pic>
      <p:sp>
        <p:nvSpPr>
          <p:cNvPr id="32" name="TextBox 31"/>
          <p:cNvSpPr txBox="1"/>
          <p:nvPr/>
        </p:nvSpPr>
        <p:spPr>
          <a:xfrm>
            <a:off x="704171" y="1467107"/>
            <a:ext cx="1744389" cy="400110"/>
          </a:xfrm>
          <a:prstGeom prst="rect">
            <a:avLst/>
          </a:prstGeom>
          <a:noFill/>
        </p:spPr>
        <p:txBody>
          <a:bodyPr wrap="square" rtlCol="0">
            <a:spAutoFit/>
          </a:bodyPr>
          <a:lstStyle/>
          <a:p>
            <a:r>
              <a:rPr lang="en-US" sz="2000" dirty="0">
                <a:solidFill>
                  <a:srgbClr val="7030A0"/>
                </a:solidFill>
              </a:rPr>
              <a:t>802.11ax AP</a:t>
            </a:r>
          </a:p>
        </p:txBody>
      </p:sp>
      <p:pic>
        <p:nvPicPr>
          <p:cNvPr id="39" name="Picture 38">
            <a:extLst>
              <a:ext uri="{FF2B5EF4-FFF2-40B4-BE49-F238E27FC236}">
                <a16:creationId xmlns:a16="http://schemas.microsoft.com/office/drawing/2014/main" id="{94CCAA25-CFBA-4C75-B1BC-BB4A59717FA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61590" y="3196538"/>
            <a:ext cx="556002" cy="556002"/>
          </a:xfrm>
          <a:prstGeom prst="rect">
            <a:avLst/>
          </a:prstGeom>
        </p:spPr>
      </p:pic>
      <p:sp>
        <p:nvSpPr>
          <p:cNvPr id="41" name="TextBox 40"/>
          <p:cNvSpPr txBox="1"/>
          <p:nvPr/>
        </p:nvSpPr>
        <p:spPr>
          <a:xfrm>
            <a:off x="9813474" y="1480615"/>
            <a:ext cx="2208235" cy="400110"/>
          </a:xfrm>
          <a:prstGeom prst="rect">
            <a:avLst/>
          </a:prstGeom>
          <a:noFill/>
        </p:spPr>
        <p:txBody>
          <a:bodyPr wrap="square" rtlCol="0">
            <a:spAutoFit/>
          </a:bodyPr>
          <a:lstStyle/>
          <a:p>
            <a:r>
              <a:rPr lang="en-US" sz="2000" dirty="0">
                <a:solidFill>
                  <a:srgbClr val="7030A0"/>
                </a:solidFill>
              </a:rPr>
              <a:t>802.11ax clients</a:t>
            </a:r>
          </a:p>
        </p:txBody>
      </p:sp>
      <p:sp>
        <p:nvSpPr>
          <p:cNvPr id="45" name="Content Placeholder 2">
            <a:extLst>
              <a:ext uri="{FF2B5EF4-FFF2-40B4-BE49-F238E27FC236}">
                <a16:creationId xmlns:a16="http://schemas.microsoft.com/office/drawing/2014/main" id="{460FB39D-FF0E-481A-9A58-651787D7CC07}"/>
              </a:ext>
            </a:extLst>
          </p:cNvPr>
          <p:cNvSpPr txBox="1">
            <a:spLocks/>
          </p:cNvSpPr>
          <p:nvPr/>
        </p:nvSpPr>
        <p:spPr>
          <a:xfrm>
            <a:off x="10801702" y="3311487"/>
            <a:ext cx="987619" cy="510069"/>
          </a:xfrm>
          <a:prstGeom prst="rect">
            <a:avLst/>
          </a:prstGeom>
        </p:spPr>
        <p:txBody>
          <a:bodyPr vert="horz" lIns="121920" tIns="60960" rIns="121920" bIns="60960" rtlCol="0">
            <a:normAutofit/>
          </a:bodyPr>
          <a:lstStyle>
            <a:lvl1pPr marL="0" indent="0" algn="l" defTabSz="457200" rtl="0" eaLnBrk="1" latinLnBrk="0" hangingPunct="1">
              <a:spcBef>
                <a:spcPct val="20000"/>
              </a:spcBef>
              <a:buFont typeface="Arial"/>
              <a:buNone/>
              <a:defRPr sz="2000" b="1" kern="1200">
                <a:solidFill>
                  <a:schemeClr val="tx1"/>
                </a:solidFill>
                <a:latin typeface="+mn-lt"/>
                <a:ea typeface="+mn-ea"/>
                <a:cs typeface="+mn-cs"/>
              </a:defRPr>
            </a:lvl1pPr>
            <a:lvl2pPr marL="504825" indent="-285750" algn="l" defTabSz="457200" rtl="0" eaLnBrk="1" latinLnBrk="0" hangingPunct="1">
              <a:lnSpc>
                <a:spcPct val="90000"/>
              </a:lnSpc>
              <a:spcBef>
                <a:spcPct val="20000"/>
              </a:spcBef>
              <a:buClr>
                <a:schemeClr val="accent1"/>
              </a:buClr>
              <a:buSzPct val="150000"/>
              <a:buFont typeface="Arial" panose="020B0604020202020204" pitchFamily="34" charset="0"/>
              <a:buChar char="›"/>
              <a:defRPr sz="2000" kern="1200">
                <a:solidFill>
                  <a:schemeClr val="tx2"/>
                </a:solidFill>
                <a:latin typeface="+mn-lt"/>
                <a:ea typeface="+mn-ea"/>
                <a:cs typeface="+mn-cs"/>
              </a:defRPr>
            </a:lvl2pPr>
            <a:lvl3pPr marL="1143000" indent="-228600" algn="l" defTabSz="457200" rtl="0" eaLnBrk="1" latinLnBrk="0" hangingPunct="1">
              <a:spcBef>
                <a:spcPct val="20000"/>
              </a:spcBef>
              <a:buFont typeface="Lucida Grande"/>
              <a:buChar char="­"/>
              <a:defRPr sz="1800" kern="1200">
                <a:solidFill>
                  <a:srgbClr val="3A3A3A"/>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1219170">
              <a:spcBef>
                <a:spcPts val="0"/>
              </a:spcBef>
              <a:buClr>
                <a:srgbClr val="3878A9"/>
              </a:buClr>
              <a:defRPr/>
            </a:pPr>
            <a:r>
              <a:rPr lang="en-US" b="0" kern="0" dirty="0">
                <a:solidFill>
                  <a:srgbClr val="3A3A3A"/>
                </a:solidFill>
                <a:latin typeface="Century Gothic"/>
              </a:rPr>
              <a:t>STA 1</a:t>
            </a:r>
            <a:endParaRPr lang="en-US" b="0" kern="0" dirty="0">
              <a:solidFill>
                <a:prstClr val="black"/>
              </a:solidFill>
              <a:latin typeface="Century Gothic"/>
            </a:endParaRPr>
          </a:p>
          <a:p>
            <a:pPr marL="182875" indent="-182875" defTabSz="1219170">
              <a:spcBef>
                <a:spcPts val="0"/>
              </a:spcBef>
              <a:buClr>
                <a:srgbClr val="3878A9"/>
              </a:buClr>
              <a:buFont typeface="Arial"/>
              <a:buChar char="•"/>
              <a:defRPr/>
            </a:pPr>
            <a:endParaRPr lang="en-US" sz="1600" b="0" kern="0" dirty="0">
              <a:solidFill>
                <a:srgbClr val="3A3A3A"/>
              </a:solidFill>
              <a:latin typeface="Century Gothic"/>
            </a:endParaRPr>
          </a:p>
          <a:p>
            <a:pPr defTabSz="1219170">
              <a:spcBef>
                <a:spcPts val="0"/>
              </a:spcBef>
              <a:buClr>
                <a:srgbClr val="3878A9"/>
              </a:buClr>
              <a:defRPr/>
            </a:pPr>
            <a:endParaRPr lang="en-US" sz="1600" kern="0" dirty="0">
              <a:solidFill>
                <a:srgbClr val="A72F1F"/>
              </a:solidFill>
              <a:latin typeface="Century Gothic"/>
            </a:endParaRPr>
          </a:p>
        </p:txBody>
      </p:sp>
      <p:pic>
        <p:nvPicPr>
          <p:cNvPr id="102" name="Picture 101">
            <a:extLst>
              <a:ext uri="{FF2B5EF4-FFF2-40B4-BE49-F238E27FC236}">
                <a16:creationId xmlns:a16="http://schemas.microsoft.com/office/drawing/2014/main" id="{94CCAA25-CFBA-4C75-B1BC-BB4A59717FA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73415" y="3985262"/>
            <a:ext cx="556002" cy="556002"/>
          </a:xfrm>
          <a:prstGeom prst="rect">
            <a:avLst/>
          </a:prstGeom>
        </p:spPr>
      </p:pic>
      <p:sp>
        <p:nvSpPr>
          <p:cNvPr id="103" name="Content Placeholder 2">
            <a:extLst>
              <a:ext uri="{FF2B5EF4-FFF2-40B4-BE49-F238E27FC236}">
                <a16:creationId xmlns:a16="http://schemas.microsoft.com/office/drawing/2014/main" id="{460FB39D-FF0E-481A-9A58-651787D7CC07}"/>
              </a:ext>
            </a:extLst>
          </p:cNvPr>
          <p:cNvSpPr txBox="1">
            <a:spLocks/>
          </p:cNvSpPr>
          <p:nvPr/>
        </p:nvSpPr>
        <p:spPr>
          <a:xfrm>
            <a:off x="10813527" y="4100211"/>
            <a:ext cx="987619" cy="510069"/>
          </a:xfrm>
          <a:prstGeom prst="rect">
            <a:avLst/>
          </a:prstGeom>
        </p:spPr>
        <p:txBody>
          <a:bodyPr vert="horz" lIns="121920" tIns="60960" rIns="121920" bIns="60960" rtlCol="0">
            <a:normAutofit/>
          </a:bodyPr>
          <a:lstStyle>
            <a:lvl1pPr marL="0" indent="0" algn="l" defTabSz="457200" rtl="0" eaLnBrk="1" latinLnBrk="0" hangingPunct="1">
              <a:spcBef>
                <a:spcPct val="20000"/>
              </a:spcBef>
              <a:buFont typeface="Arial"/>
              <a:buNone/>
              <a:defRPr sz="2000" b="1" kern="1200">
                <a:solidFill>
                  <a:schemeClr val="tx1"/>
                </a:solidFill>
                <a:latin typeface="+mn-lt"/>
                <a:ea typeface="+mn-ea"/>
                <a:cs typeface="+mn-cs"/>
              </a:defRPr>
            </a:lvl1pPr>
            <a:lvl2pPr marL="504825" indent="-285750" algn="l" defTabSz="457200" rtl="0" eaLnBrk="1" latinLnBrk="0" hangingPunct="1">
              <a:lnSpc>
                <a:spcPct val="90000"/>
              </a:lnSpc>
              <a:spcBef>
                <a:spcPct val="20000"/>
              </a:spcBef>
              <a:buClr>
                <a:schemeClr val="accent1"/>
              </a:buClr>
              <a:buSzPct val="150000"/>
              <a:buFont typeface="Arial" panose="020B0604020202020204" pitchFamily="34" charset="0"/>
              <a:buChar char="›"/>
              <a:defRPr sz="2000" kern="1200">
                <a:solidFill>
                  <a:schemeClr val="tx2"/>
                </a:solidFill>
                <a:latin typeface="+mn-lt"/>
                <a:ea typeface="+mn-ea"/>
                <a:cs typeface="+mn-cs"/>
              </a:defRPr>
            </a:lvl2pPr>
            <a:lvl3pPr marL="1143000" indent="-228600" algn="l" defTabSz="457200" rtl="0" eaLnBrk="1" latinLnBrk="0" hangingPunct="1">
              <a:spcBef>
                <a:spcPct val="20000"/>
              </a:spcBef>
              <a:buFont typeface="Lucida Grande"/>
              <a:buChar char="­"/>
              <a:defRPr sz="1800" kern="1200">
                <a:solidFill>
                  <a:srgbClr val="3A3A3A"/>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1219170">
              <a:spcBef>
                <a:spcPts val="0"/>
              </a:spcBef>
              <a:buClr>
                <a:srgbClr val="3878A9"/>
              </a:buClr>
              <a:defRPr/>
            </a:pPr>
            <a:r>
              <a:rPr lang="en-US" b="0" kern="0" dirty="0">
                <a:solidFill>
                  <a:srgbClr val="3A3A3A"/>
                </a:solidFill>
                <a:latin typeface="Century Gothic"/>
              </a:rPr>
              <a:t>STA 2</a:t>
            </a:r>
            <a:endParaRPr lang="en-US" b="0" kern="0" dirty="0">
              <a:solidFill>
                <a:prstClr val="black"/>
              </a:solidFill>
              <a:latin typeface="Century Gothic"/>
            </a:endParaRPr>
          </a:p>
          <a:p>
            <a:pPr marL="182875" indent="-182875" defTabSz="1219170">
              <a:spcBef>
                <a:spcPts val="0"/>
              </a:spcBef>
              <a:buClr>
                <a:srgbClr val="3878A9"/>
              </a:buClr>
              <a:buFont typeface="Arial"/>
              <a:buChar char="•"/>
              <a:defRPr/>
            </a:pPr>
            <a:endParaRPr lang="en-US" sz="1600" b="0" kern="0" dirty="0">
              <a:solidFill>
                <a:srgbClr val="3A3A3A"/>
              </a:solidFill>
              <a:latin typeface="Century Gothic"/>
            </a:endParaRPr>
          </a:p>
          <a:p>
            <a:pPr defTabSz="1219170">
              <a:spcBef>
                <a:spcPts val="0"/>
              </a:spcBef>
              <a:buClr>
                <a:srgbClr val="3878A9"/>
              </a:buClr>
              <a:defRPr/>
            </a:pPr>
            <a:endParaRPr lang="en-US" sz="1600" kern="0" dirty="0">
              <a:solidFill>
                <a:srgbClr val="A72F1F"/>
              </a:solidFill>
              <a:latin typeface="Century Gothic"/>
            </a:endParaRPr>
          </a:p>
        </p:txBody>
      </p:sp>
      <p:pic>
        <p:nvPicPr>
          <p:cNvPr id="107" name="Picture 106">
            <a:extLst>
              <a:ext uri="{FF2B5EF4-FFF2-40B4-BE49-F238E27FC236}">
                <a16:creationId xmlns:a16="http://schemas.microsoft.com/office/drawing/2014/main" id="{94CCAA25-CFBA-4C75-B1BC-BB4A59717FA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73415" y="4746766"/>
            <a:ext cx="556002" cy="556002"/>
          </a:xfrm>
          <a:prstGeom prst="rect">
            <a:avLst/>
          </a:prstGeom>
        </p:spPr>
      </p:pic>
      <p:sp>
        <p:nvSpPr>
          <p:cNvPr id="108" name="Content Placeholder 2">
            <a:extLst>
              <a:ext uri="{FF2B5EF4-FFF2-40B4-BE49-F238E27FC236}">
                <a16:creationId xmlns:a16="http://schemas.microsoft.com/office/drawing/2014/main" id="{460FB39D-FF0E-481A-9A58-651787D7CC07}"/>
              </a:ext>
            </a:extLst>
          </p:cNvPr>
          <p:cNvSpPr txBox="1">
            <a:spLocks/>
          </p:cNvSpPr>
          <p:nvPr/>
        </p:nvSpPr>
        <p:spPr>
          <a:xfrm>
            <a:off x="10813527" y="4861715"/>
            <a:ext cx="987619" cy="510069"/>
          </a:xfrm>
          <a:prstGeom prst="rect">
            <a:avLst/>
          </a:prstGeom>
        </p:spPr>
        <p:txBody>
          <a:bodyPr vert="horz" lIns="121920" tIns="60960" rIns="121920" bIns="60960" rtlCol="0">
            <a:normAutofit/>
          </a:bodyPr>
          <a:lstStyle>
            <a:lvl1pPr marL="0" indent="0" algn="l" defTabSz="457200" rtl="0" eaLnBrk="1" latinLnBrk="0" hangingPunct="1">
              <a:spcBef>
                <a:spcPct val="20000"/>
              </a:spcBef>
              <a:buFont typeface="Arial"/>
              <a:buNone/>
              <a:defRPr sz="2000" b="1" kern="1200">
                <a:solidFill>
                  <a:schemeClr val="tx1"/>
                </a:solidFill>
                <a:latin typeface="+mn-lt"/>
                <a:ea typeface="+mn-ea"/>
                <a:cs typeface="+mn-cs"/>
              </a:defRPr>
            </a:lvl1pPr>
            <a:lvl2pPr marL="504825" indent="-285750" algn="l" defTabSz="457200" rtl="0" eaLnBrk="1" latinLnBrk="0" hangingPunct="1">
              <a:lnSpc>
                <a:spcPct val="90000"/>
              </a:lnSpc>
              <a:spcBef>
                <a:spcPct val="20000"/>
              </a:spcBef>
              <a:buClr>
                <a:schemeClr val="accent1"/>
              </a:buClr>
              <a:buSzPct val="150000"/>
              <a:buFont typeface="Arial" panose="020B0604020202020204" pitchFamily="34" charset="0"/>
              <a:buChar char="›"/>
              <a:defRPr sz="2000" kern="1200">
                <a:solidFill>
                  <a:schemeClr val="tx2"/>
                </a:solidFill>
                <a:latin typeface="+mn-lt"/>
                <a:ea typeface="+mn-ea"/>
                <a:cs typeface="+mn-cs"/>
              </a:defRPr>
            </a:lvl2pPr>
            <a:lvl3pPr marL="1143000" indent="-228600" algn="l" defTabSz="457200" rtl="0" eaLnBrk="1" latinLnBrk="0" hangingPunct="1">
              <a:spcBef>
                <a:spcPct val="20000"/>
              </a:spcBef>
              <a:buFont typeface="Lucida Grande"/>
              <a:buChar char="­"/>
              <a:defRPr sz="1800" kern="1200">
                <a:solidFill>
                  <a:srgbClr val="3A3A3A"/>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1219170">
              <a:spcBef>
                <a:spcPts val="0"/>
              </a:spcBef>
              <a:buClr>
                <a:srgbClr val="3878A9"/>
              </a:buClr>
              <a:defRPr/>
            </a:pPr>
            <a:r>
              <a:rPr lang="en-US" b="0" kern="0" dirty="0">
                <a:solidFill>
                  <a:srgbClr val="3A3A3A"/>
                </a:solidFill>
                <a:latin typeface="Century Gothic"/>
              </a:rPr>
              <a:t>STA 3</a:t>
            </a:r>
            <a:endParaRPr lang="en-US" b="0" kern="0" dirty="0">
              <a:solidFill>
                <a:prstClr val="black"/>
              </a:solidFill>
              <a:latin typeface="Century Gothic"/>
            </a:endParaRPr>
          </a:p>
          <a:p>
            <a:pPr marL="182875" indent="-182875" defTabSz="1219170">
              <a:spcBef>
                <a:spcPts val="0"/>
              </a:spcBef>
              <a:buClr>
                <a:srgbClr val="3878A9"/>
              </a:buClr>
              <a:buFont typeface="Arial"/>
              <a:buChar char="•"/>
              <a:defRPr/>
            </a:pPr>
            <a:endParaRPr lang="en-US" sz="1600" b="0" kern="0" dirty="0">
              <a:solidFill>
                <a:srgbClr val="3A3A3A"/>
              </a:solidFill>
              <a:latin typeface="Century Gothic"/>
            </a:endParaRPr>
          </a:p>
          <a:p>
            <a:pPr defTabSz="1219170">
              <a:spcBef>
                <a:spcPts val="0"/>
              </a:spcBef>
              <a:buClr>
                <a:srgbClr val="3878A9"/>
              </a:buClr>
              <a:defRPr/>
            </a:pPr>
            <a:endParaRPr lang="en-US" sz="1600" kern="0" dirty="0">
              <a:solidFill>
                <a:srgbClr val="A72F1F"/>
              </a:solidFill>
              <a:latin typeface="Century Gothic"/>
            </a:endParaRPr>
          </a:p>
        </p:txBody>
      </p:sp>
      <p:sp>
        <p:nvSpPr>
          <p:cNvPr id="112" name="Content Placeholder 2">
            <a:extLst>
              <a:ext uri="{FF2B5EF4-FFF2-40B4-BE49-F238E27FC236}">
                <a16:creationId xmlns:a16="http://schemas.microsoft.com/office/drawing/2014/main" id="{15CE6BDA-F94B-480E-A677-EE77AE08F140}"/>
              </a:ext>
            </a:extLst>
          </p:cNvPr>
          <p:cNvSpPr txBox="1">
            <a:spLocks/>
          </p:cNvSpPr>
          <p:nvPr/>
        </p:nvSpPr>
        <p:spPr bwMode="auto">
          <a:xfrm>
            <a:off x="2650964" y="2649939"/>
            <a:ext cx="918558" cy="356531"/>
          </a:xfrm>
          <a:prstGeom prst="rect">
            <a:avLst/>
          </a:prstGeom>
          <a:solidFill>
            <a:schemeClr val="accent2">
              <a:lumMod val="40000"/>
              <a:lumOff val="6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R="0" lvl="0" indent="0" algn="ctr" defTabSz="1219170" fontAlgn="auto">
              <a:lnSpc>
                <a:spcPct val="100000"/>
              </a:lnSpc>
              <a:spcBef>
                <a:spcPts val="0"/>
              </a:spcBef>
              <a:spcAft>
                <a:spcPts val="0"/>
              </a:spcAft>
              <a:buClr>
                <a:srgbClr val="3878A9"/>
              </a:buClr>
              <a:buSzTx/>
              <a:buFontTx/>
              <a:buNone/>
              <a:tabLst/>
              <a:defRPr kumimoji="0" sz="1400" b="0" i="0" u="none" strike="noStrike" kern="0" cap="none" spc="0" normalizeH="0" baseline="0">
                <a:ln>
                  <a:noFill/>
                </a:ln>
                <a:solidFill>
                  <a:srgbClr val="3A3A3A"/>
                </a:solidFill>
                <a:effectLst/>
                <a:uLnTx/>
                <a:uFillTx/>
                <a:latin typeface="Century Gothic"/>
                <a:ea typeface="MS PGothic" pitchFamily="34" charset="-128"/>
                <a:cs typeface="ＭＳ Ｐゴシック" charset="0"/>
              </a:defRPr>
            </a:lvl1pPr>
            <a:lvl2pPr marL="742950" indent="-285750" defTabSz="457200" eaLnBrk="0" fontAlgn="base" hangingPunct="0">
              <a:spcBef>
                <a:spcPct val="0"/>
              </a:spcBef>
              <a:spcAft>
                <a:spcPct val="0"/>
              </a:spcAft>
              <a:buClr>
                <a:schemeClr val="tx1"/>
              </a:buClr>
              <a:buSzPct val="100000"/>
              <a:buBlip>
                <a:blip r:embed="rId2"/>
              </a:buBlip>
              <a:defRPr sz="2000">
                <a:ea typeface="MS PGothic" pitchFamily="34" charset="-128"/>
              </a:defRPr>
            </a:lvl2pPr>
            <a:lvl3pPr marL="11430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3pPr>
            <a:lvl4pPr marL="16002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4pPr>
            <a:lvl5pPr marL="20574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MU-RTS</a:t>
            </a:r>
          </a:p>
        </p:txBody>
      </p:sp>
      <p:sp>
        <p:nvSpPr>
          <p:cNvPr id="6" name="Right Brace 5"/>
          <p:cNvSpPr/>
          <p:nvPr/>
        </p:nvSpPr>
        <p:spPr>
          <a:xfrm rot="16200000">
            <a:off x="2786965" y="1700016"/>
            <a:ext cx="672493" cy="833146"/>
          </a:xfrm>
          <a:prstGeom prst="rightBrace">
            <a:avLst/>
          </a:prstGeom>
          <a:ln w="317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TextBox 6"/>
          <p:cNvSpPr txBox="1"/>
          <p:nvPr/>
        </p:nvSpPr>
        <p:spPr>
          <a:xfrm>
            <a:off x="2714882" y="1398779"/>
            <a:ext cx="1351421" cy="338554"/>
          </a:xfrm>
          <a:prstGeom prst="rect">
            <a:avLst/>
          </a:prstGeom>
          <a:noFill/>
        </p:spPr>
        <p:txBody>
          <a:bodyPr wrap="square" rtlCol="0">
            <a:spAutoFit/>
          </a:bodyPr>
          <a:lstStyle/>
          <a:p>
            <a:r>
              <a:rPr lang="en-US" sz="1600" i="1" dirty="0">
                <a:latin typeface="Century Gothic" charset="0"/>
                <a:ea typeface="Century Gothic" charset="0"/>
                <a:cs typeface="Century Gothic" charset="0"/>
              </a:rPr>
              <a:t>Trigger</a:t>
            </a:r>
          </a:p>
        </p:txBody>
      </p:sp>
      <p:pic>
        <p:nvPicPr>
          <p:cNvPr id="115" name="Picture 114">
            <a:extLst>
              <a:ext uri="{FF2B5EF4-FFF2-40B4-BE49-F238E27FC236}">
                <a16:creationId xmlns:a16="http://schemas.microsoft.com/office/drawing/2014/main" id="{94CCAA25-CFBA-4C75-B1BC-BB4A59717FA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73415" y="5521303"/>
            <a:ext cx="556002" cy="556002"/>
          </a:xfrm>
          <a:prstGeom prst="rect">
            <a:avLst/>
          </a:prstGeom>
        </p:spPr>
      </p:pic>
      <p:sp>
        <p:nvSpPr>
          <p:cNvPr id="116" name="Content Placeholder 2">
            <a:extLst>
              <a:ext uri="{FF2B5EF4-FFF2-40B4-BE49-F238E27FC236}">
                <a16:creationId xmlns:a16="http://schemas.microsoft.com/office/drawing/2014/main" id="{460FB39D-FF0E-481A-9A58-651787D7CC07}"/>
              </a:ext>
            </a:extLst>
          </p:cNvPr>
          <p:cNvSpPr txBox="1">
            <a:spLocks/>
          </p:cNvSpPr>
          <p:nvPr/>
        </p:nvSpPr>
        <p:spPr>
          <a:xfrm>
            <a:off x="10813527" y="5636252"/>
            <a:ext cx="987619" cy="510069"/>
          </a:xfrm>
          <a:prstGeom prst="rect">
            <a:avLst/>
          </a:prstGeom>
        </p:spPr>
        <p:txBody>
          <a:bodyPr vert="horz" lIns="121920" tIns="60960" rIns="121920" bIns="60960" rtlCol="0">
            <a:normAutofit/>
          </a:bodyPr>
          <a:lstStyle>
            <a:lvl1pPr marL="0" indent="0" algn="l" defTabSz="457200" rtl="0" eaLnBrk="1" latinLnBrk="0" hangingPunct="1">
              <a:spcBef>
                <a:spcPct val="20000"/>
              </a:spcBef>
              <a:buFont typeface="Arial"/>
              <a:buNone/>
              <a:defRPr sz="2000" b="1" kern="1200">
                <a:solidFill>
                  <a:schemeClr val="tx1"/>
                </a:solidFill>
                <a:latin typeface="+mn-lt"/>
                <a:ea typeface="+mn-ea"/>
                <a:cs typeface="+mn-cs"/>
              </a:defRPr>
            </a:lvl1pPr>
            <a:lvl2pPr marL="504825" indent="-285750" algn="l" defTabSz="457200" rtl="0" eaLnBrk="1" latinLnBrk="0" hangingPunct="1">
              <a:lnSpc>
                <a:spcPct val="90000"/>
              </a:lnSpc>
              <a:spcBef>
                <a:spcPct val="20000"/>
              </a:spcBef>
              <a:buClr>
                <a:schemeClr val="accent1"/>
              </a:buClr>
              <a:buSzPct val="150000"/>
              <a:buFont typeface="Arial" panose="020B0604020202020204" pitchFamily="34" charset="0"/>
              <a:buChar char="›"/>
              <a:defRPr sz="2000" kern="1200">
                <a:solidFill>
                  <a:schemeClr val="tx2"/>
                </a:solidFill>
                <a:latin typeface="+mn-lt"/>
                <a:ea typeface="+mn-ea"/>
                <a:cs typeface="+mn-cs"/>
              </a:defRPr>
            </a:lvl2pPr>
            <a:lvl3pPr marL="1143000" indent="-228600" algn="l" defTabSz="457200" rtl="0" eaLnBrk="1" latinLnBrk="0" hangingPunct="1">
              <a:spcBef>
                <a:spcPct val="20000"/>
              </a:spcBef>
              <a:buFont typeface="Lucida Grande"/>
              <a:buChar char="­"/>
              <a:defRPr sz="1800" kern="1200">
                <a:solidFill>
                  <a:srgbClr val="3A3A3A"/>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1219170">
              <a:spcBef>
                <a:spcPts val="0"/>
              </a:spcBef>
              <a:buClr>
                <a:srgbClr val="3878A9"/>
              </a:buClr>
              <a:defRPr/>
            </a:pPr>
            <a:r>
              <a:rPr lang="en-US" b="0" kern="0" dirty="0">
                <a:solidFill>
                  <a:srgbClr val="3A3A3A"/>
                </a:solidFill>
                <a:latin typeface="Century Gothic"/>
              </a:rPr>
              <a:t>STA4</a:t>
            </a:r>
            <a:endParaRPr lang="en-US" b="0" kern="0" dirty="0">
              <a:solidFill>
                <a:prstClr val="black"/>
              </a:solidFill>
              <a:latin typeface="Century Gothic"/>
            </a:endParaRPr>
          </a:p>
          <a:p>
            <a:pPr marL="182875" indent="-182875" defTabSz="1219170">
              <a:spcBef>
                <a:spcPts val="0"/>
              </a:spcBef>
              <a:buClr>
                <a:srgbClr val="3878A9"/>
              </a:buClr>
              <a:buFont typeface="Arial"/>
              <a:buChar char="•"/>
              <a:defRPr/>
            </a:pPr>
            <a:endParaRPr lang="en-US" sz="1600" b="0" kern="0" dirty="0">
              <a:solidFill>
                <a:srgbClr val="3A3A3A"/>
              </a:solidFill>
              <a:latin typeface="Century Gothic"/>
            </a:endParaRPr>
          </a:p>
          <a:p>
            <a:pPr defTabSz="1219170">
              <a:spcBef>
                <a:spcPts val="0"/>
              </a:spcBef>
              <a:buClr>
                <a:srgbClr val="3878A9"/>
              </a:buClr>
              <a:defRPr/>
            </a:pPr>
            <a:endParaRPr lang="en-US" sz="1600" kern="0" dirty="0">
              <a:solidFill>
                <a:srgbClr val="A72F1F"/>
              </a:solidFill>
              <a:latin typeface="Century Gothic"/>
            </a:endParaRPr>
          </a:p>
        </p:txBody>
      </p:sp>
      <p:sp>
        <p:nvSpPr>
          <p:cNvPr id="42" name="Title 1"/>
          <p:cNvSpPr>
            <a:spLocks noGrp="1"/>
          </p:cNvSpPr>
          <p:nvPr>
            <p:ph type="title"/>
          </p:nvPr>
        </p:nvSpPr>
        <p:spPr>
          <a:xfrm>
            <a:off x="304799" y="0"/>
            <a:ext cx="10626726" cy="978905"/>
          </a:xfrm>
        </p:spPr>
        <p:txBody>
          <a:bodyPr/>
          <a:lstStyle/>
          <a:p>
            <a:r>
              <a:rPr lang="en-US" dirty="0"/>
              <a:t>Downlink MU-OFDMA</a:t>
            </a:r>
          </a:p>
        </p:txBody>
      </p:sp>
      <p:sp>
        <p:nvSpPr>
          <p:cNvPr id="43" name="Content Placeholder 2">
            <a:extLst>
              <a:ext uri="{FF2B5EF4-FFF2-40B4-BE49-F238E27FC236}">
                <a16:creationId xmlns:a16="http://schemas.microsoft.com/office/drawing/2014/main" id="{15CE6BDA-F94B-480E-A677-EE77AE08F140}"/>
              </a:ext>
            </a:extLst>
          </p:cNvPr>
          <p:cNvSpPr txBox="1">
            <a:spLocks/>
          </p:cNvSpPr>
          <p:nvPr/>
        </p:nvSpPr>
        <p:spPr bwMode="auto">
          <a:xfrm>
            <a:off x="9025244" y="3388321"/>
            <a:ext cx="821513" cy="356531"/>
          </a:xfrm>
          <a:prstGeom prst="rect">
            <a:avLst/>
          </a:prstGeom>
          <a:solidFill>
            <a:schemeClr val="accent4">
              <a:lumMod val="40000"/>
              <a:lumOff val="6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defTabSz="457200" rtl="0" eaLnBrk="0" fontAlgn="base" hangingPunct="0">
              <a:spcBef>
                <a:spcPct val="0"/>
              </a:spcBef>
              <a:spcAft>
                <a:spcPct val="0"/>
              </a:spcAft>
              <a:buSzPct val="100000"/>
              <a:defRPr sz="2000" b="1" kern="1200">
                <a:solidFill>
                  <a:schemeClr val="accent1"/>
                </a:solidFill>
                <a:latin typeface="+mn-lt"/>
                <a:ea typeface="MS PGothic" pitchFamily="34" charset="-128"/>
                <a:cs typeface="ＭＳ Ｐゴシック" charset="0"/>
              </a:defRPr>
            </a:lvl1pPr>
            <a:lvl2pPr marL="742950" indent="-285750" algn="l" defTabSz="457200" rtl="0" eaLnBrk="0" fontAlgn="base" hangingPunct="0">
              <a:spcBef>
                <a:spcPct val="0"/>
              </a:spcBef>
              <a:spcAft>
                <a:spcPct val="0"/>
              </a:spcAft>
              <a:buClr>
                <a:schemeClr val="tx1"/>
              </a:buClr>
              <a:buSzPct val="100000"/>
              <a:buBlip>
                <a:blip r:embed="rId2"/>
              </a:buBlip>
              <a:defRPr sz="2000" kern="1200">
                <a:solidFill>
                  <a:schemeClr val="tx1"/>
                </a:solidFill>
                <a:latin typeface="+mn-lt"/>
                <a:ea typeface="MS PGothic" pitchFamily="34" charset="-128"/>
                <a:cs typeface="+mn-cs"/>
              </a:defRPr>
            </a:lvl2pPr>
            <a:lvl3pPr marL="11430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3pPr>
            <a:lvl4pPr marL="16002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1219170" eaLnBrk="1" fontAlgn="auto" hangingPunct="1">
              <a:spcBef>
                <a:spcPts val="0"/>
              </a:spcBef>
              <a:spcAft>
                <a:spcPts val="0"/>
              </a:spcAft>
              <a:buClr>
                <a:srgbClr val="3878A9"/>
              </a:buClr>
              <a:buSzTx/>
              <a:defRPr/>
            </a:pPr>
            <a:r>
              <a:rPr lang="en-US" sz="1400" b="0" kern="0" dirty="0">
                <a:solidFill>
                  <a:srgbClr val="3A3A3A"/>
                </a:solidFill>
                <a:latin typeface="Century Gothic"/>
              </a:rPr>
              <a:t>CTS</a:t>
            </a:r>
            <a:endParaRPr lang="en-US" sz="1400" kern="0" dirty="0">
              <a:solidFill>
                <a:srgbClr val="A72F1F"/>
              </a:solidFill>
              <a:latin typeface="Century Gothic"/>
            </a:endParaRPr>
          </a:p>
        </p:txBody>
      </p:sp>
      <p:sp>
        <p:nvSpPr>
          <p:cNvPr id="46" name="Content Placeholder 2">
            <a:extLst>
              <a:ext uri="{FF2B5EF4-FFF2-40B4-BE49-F238E27FC236}">
                <a16:creationId xmlns:a16="http://schemas.microsoft.com/office/drawing/2014/main" id="{15CE6BDA-F94B-480E-A677-EE77AE08F140}"/>
              </a:ext>
            </a:extLst>
          </p:cNvPr>
          <p:cNvSpPr txBox="1">
            <a:spLocks/>
          </p:cNvSpPr>
          <p:nvPr/>
        </p:nvSpPr>
        <p:spPr bwMode="auto">
          <a:xfrm>
            <a:off x="9037069" y="4177045"/>
            <a:ext cx="821513" cy="356531"/>
          </a:xfrm>
          <a:prstGeom prst="rect">
            <a:avLst/>
          </a:prstGeom>
          <a:solidFill>
            <a:schemeClr val="accent4">
              <a:lumMod val="40000"/>
              <a:lumOff val="6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defPPr>
              <a:defRPr lang="en-US"/>
            </a:defPPr>
            <a:lvl1pPr indent="0" algn="ctr" defTabSz="1219170" fontAlgn="auto">
              <a:spcBef>
                <a:spcPts val="0"/>
              </a:spcBef>
              <a:spcAft>
                <a:spcPts val="0"/>
              </a:spcAft>
              <a:buClr>
                <a:srgbClr val="3878A9"/>
              </a:buClr>
              <a:buSzTx/>
              <a:defRPr sz="1400" b="0" kern="0">
                <a:solidFill>
                  <a:srgbClr val="3A3A3A"/>
                </a:solidFill>
                <a:latin typeface="Century Gothic"/>
                <a:ea typeface="MS PGothic" pitchFamily="34" charset="-128"/>
                <a:cs typeface="ＭＳ Ｐゴシック" charset="0"/>
              </a:defRPr>
            </a:lvl1pPr>
            <a:lvl2pPr marL="742950" indent="-285750" defTabSz="457200" eaLnBrk="0" fontAlgn="base" hangingPunct="0">
              <a:spcBef>
                <a:spcPct val="0"/>
              </a:spcBef>
              <a:spcAft>
                <a:spcPct val="0"/>
              </a:spcAft>
              <a:buClr>
                <a:schemeClr val="tx1"/>
              </a:buClr>
              <a:buSzPct val="100000"/>
              <a:buBlip>
                <a:blip r:embed="rId2"/>
              </a:buBlip>
              <a:defRPr sz="2000">
                <a:ea typeface="MS PGothic" pitchFamily="34" charset="-128"/>
              </a:defRPr>
            </a:lvl2pPr>
            <a:lvl3pPr marL="11430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3pPr>
            <a:lvl4pPr marL="16002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4pPr>
            <a:lvl5pPr marL="20574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CTS</a:t>
            </a:r>
          </a:p>
        </p:txBody>
      </p:sp>
      <p:sp>
        <p:nvSpPr>
          <p:cNvPr id="48" name="Content Placeholder 2">
            <a:extLst>
              <a:ext uri="{FF2B5EF4-FFF2-40B4-BE49-F238E27FC236}">
                <a16:creationId xmlns:a16="http://schemas.microsoft.com/office/drawing/2014/main" id="{15CE6BDA-F94B-480E-A677-EE77AE08F140}"/>
              </a:ext>
            </a:extLst>
          </p:cNvPr>
          <p:cNvSpPr txBox="1">
            <a:spLocks/>
          </p:cNvSpPr>
          <p:nvPr/>
        </p:nvSpPr>
        <p:spPr bwMode="auto">
          <a:xfrm>
            <a:off x="9037069" y="4938549"/>
            <a:ext cx="821513" cy="356531"/>
          </a:xfrm>
          <a:prstGeom prst="rect">
            <a:avLst/>
          </a:prstGeom>
          <a:solidFill>
            <a:schemeClr val="accent4">
              <a:lumMod val="40000"/>
              <a:lumOff val="6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defPPr>
              <a:defRPr lang="en-US"/>
            </a:defPPr>
            <a:lvl1pPr indent="0" algn="ctr" defTabSz="1219170" fontAlgn="auto">
              <a:spcBef>
                <a:spcPts val="0"/>
              </a:spcBef>
              <a:spcAft>
                <a:spcPts val="0"/>
              </a:spcAft>
              <a:buClr>
                <a:srgbClr val="3878A9"/>
              </a:buClr>
              <a:buSzTx/>
              <a:defRPr sz="1400" b="0" kern="0">
                <a:solidFill>
                  <a:srgbClr val="3A3A3A"/>
                </a:solidFill>
                <a:latin typeface="Century Gothic"/>
                <a:ea typeface="MS PGothic" pitchFamily="34" charset="-128"/>
                <a:cs typeface="ＭＳ Ｐゴシック" charset="0"/>
              </a:defRPr>
            </a:lvl1pPr>
            <a:lvl2pPr marL="742950" indent="-285750" defTabSz="457200" eaLnBrk="0" fontAlgn="base" hangingPunct="0">
              <a:spcBef>
                <a:spcPct val="0"/>
              </a:spcBef>
              <a:spcAft>
                <a:spcPct val="0"/>
              </a:spcAft>
              <a:buClr>
                <a:schemeClr val="tx1"/>
              </a:buClr>
              <a:buSzPct val="100000"/>
              <a:buBlip>
                <a:blip r:embed="rId2"/>
              </a:buBlip>
              <a:defRPr sz="2000">
                <a:ea typeface="MS PGothic" pitchFamily="34" charset="-128"/>
              </a:defRPr>
            </a:lvl2pPr>
            <a:lvl3pPr marL="11430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3pPr>
            <a:lvl4pPr marL="16002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4pPr>
            <a:lvl5pPr marL="20574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CTS</a:t>
            </a:r>
          </a:p>
        </p:txBody>
      </p:sp>
      <p:sp>
        <p:nvSpPr>
          <p:cNvPr id="49" name="Content Placeholder 2">
            <a:extLst>
              <a:ext uri="{FF2B5EF4-FFF2-40B4-BE49-F238E27FC236}">
                <a16:creationId xmlns:a16="http://schemas.microsoft.com/office/drawing/2014/main" id="{15CE6BDA-F94B-480E-A677-EE77AE08F140}"/>
              </a:ext>
            </a:extLst>
          </p:cNvPr>
          <p:cNvSpPr txBox="1">
            <a:spLocks/>
          </p:cNvSpPr>
          <p:nvPr/>
        </p:nvSpPr>
        <p:spPr bwMode="auto">
          <a:xfrm>
            <a:off x="9037069" y="5713086"/>
            <a:ext cx="821513" cy="356531"/>
          </a:xfrm>
          <a:prstGeom prst="rect">
            <a:avLst/>
          </a:prstGeom>
          <a:solidFill>
            <a:schemeClr val="accent4">
              <a:lumMod val="40000"/>
              <a:lumOff val="6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defPPr>
              <a:defRPr lang="en-US"/>
            </a:defPPr>
            <a:lvl1pPr indent="0" algn="ctr" defTabSz="1219170" fontAlgn="auto">
              <a:spcBef>
                <a:spcPts val="0"/>
              </a:spcBef>
              <a:spcAft>
                <a:spcPts val="0"/>
              </a:spcAft>
              <a:buClr>
                <a:srgbClr val="3878A9"/>
              </a:buClr>
              <a:buSzTx/>
              <a:defRPr sz="1400" b="0" kern="0">
                <a:solidFill>
                  <a:srgbClr val="3A3A3A"/>
                </a:solidFill>
                <a:latin typeface="Century Gothic"/>
                <a:ea typeface="MS PGothic" pitchFamily="34" charset="-128"/>
                <a:cs typeface="ＭＳ Ｐゴシック" charset="0"/>
              </a:defRPr>
            </a:lvl1pPr>
            <a:lvl2pPr marL="742950" indent="-285750" defTabSz="457200" eaLnBrk="0" fontAlgn="base" hangingPunct="0">
              <a:spcBef>
                <a:spcPct val="0"/>
              </a:spcBef>
              <a:spcAft>
                <a:spcPct val="0"/>
              </a:spcAft>
              <a:buClr>
                <a:schemeClr val="tx1"/>
              </a:buClr>
              <a:buSzPct val="100000"/>
              <a:buBlip>
                <a:blip r:embed="rId2"/>
              </a:buBlip>
              <a:defRPr sz="2000">
                <a:ea typeface="MS PGothic" pitchFamily="34" charset="-128"/>
              </a:defRPr>
            </a:lvl2pPr>
            <a:lvl3pPr marL="11430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3pPr>
            <a:lvl4pPr marL="16002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4pPr>
            <a:lvl5pPr marL="20574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CTS</a:t>
            </a:r>
          </a:p>
        </p:txBody>
      </p:sp>
      <p:sp>
        <p:nvSpPr>
          <p:cNvPr id="50" name="Content Placeholder 2">
            <a:extLst>
              <a:ext uri="{FF2B5EF4-FFF2-40B4-BE49-F238E27FC236}">
                <a16:creationId xmlns:a16="http://schemas.microsoft.com/office/drawing/2014/main" id="{5F5FABFF-6830-41E9-9783-CC51EC6B071D}"/>
              </a:ext>
            </a:extLst>
          </p:cNvPr>
          <p:cNvSpPr txBox="1">
            <a:spLocks/>
          </p:cNvSpPr>
          <p:nvPr/>
        </p:nvSpPr>
        <p:spPr bwMode="auto">
          <a:xfrm>
            <a:off x="2115636" y="4353518"/>
            <a:ext cx="2047240" cy="953099"/>
          </a:xfrm>
          <a:prstGeom prst="rect">
            <a:avLst/>
          </a:prstGeom>
          <a:solidFill>
            <a:schemeClr val="accent2">
              <a:lumMod val="40000"/>
              <a:lumOff val="6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defTabSz="457200" rtl="0" eaLnBrk="0" fontAlgn="base" hangingPunct="0">
              <a:spcBef>
                <a:spcPct val="0"/>
              </a:spcBef>
              <a:spcAft>
                <a:spcPct val="0"/>
              </a:spcAft>
              <a:buSzPct val="100000"/>
              <a:defRPr sz="2000" b="1" kern="1200">
                <a:solidFill>
                  <a:schemeClr val="accent1"/>
                </a:solidFill>
                <a:latin typeface="+mn-lt"/>
                <a:ea typeface="MS PGothic" pitchFamily="34" charset="-128"/>
                <a:cs typeface="ＭＳ Ｐゴシック" charset="0"/>
              </a:defRPr>
            </a:lvl1pPr>
            <a:lvl2pPr marL="742950" indent="-285750" algn="l" defTabSz="457200" rtl="0" eaLnBrk="0" fontAlgn="base" hangingPunct="0">
              <a:spcBef>
                <a:spcPct val="0"/>
              </a:spcBef>
              <a:spcAft>
                <a:spcPct val="0"/>
              </a:spcAft>
              <a:buClr>
                <a:schemeClr val="tx1"/>
              </a:buClr>
              <a:buSzPct val="100000"/>
              <a:buBlip>
                <a:blip r:embed="rId2"/>
              </a:buBlip>
              <a:defRPr sz="2000" kern="1200">
                <a:solidFill>
                  <a:schemeClr val="tx1"/>
                </a:solidFill>
                <a:latin typeface="+mn-lt"/>
                <a:ea typeface="MS PGothic" pitchFamily="34" charset="-128"/>
                <a:cs typeface="+mn-cs"/>
              </a:defRPr>
            </a:lvl2pPr>
            <a:lvl3pPr marL="11430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3pPr>
            <a:lvl4pPr marL="16002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400" b="0" i="0" u="none" strike="noStrike" kern="0" cap="none" spc="0" normalizeH="0" baseline="0" noProof="0" dirty="0">
                <a:ln>
                  <a:noFill/>
                </a:ln>
                <a:solidFill>
                  <a:srgbClr val="3A3A3A"/>
                </a:solidFill>
                <a:effectLst/>
                <a:uLnTx/>
                <a:uFillTx/>
                <a:latin typeface="Century Gothic"/>
                <a:ea typeface="MS PGothic" pitchFamily="34" charset="-128"/>
                <a:cs typeface="ＭＳ Ｐゴシック" charset="0"/>
              </a:rPr>
              <a:t>STA 4 RU 4 : 52 tones</a:t>
            </a: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400" b="0" i="0" u="none" strike="noStrike" kern="0" cap="none" spc="0" normalizeH="0" baseline="0" noProof="0" dirty="0">
                <a:ln>
                  <a:noFill/>
                </a:ln>
                <a:solidFill>
                  <a:srgbClr val="3A3A3A"/>
                </a:solidFill>
                <a:effectLst/>
                <a:uLnTx/>
                <a:uFillTx/>
                <a:latin typeface="Century Gothic"/>
                <a:ea typeface="MS PGothic" pitchFamily="34" charset="-128"/>
                <a:cs typeface="ＭＳ Ｐゴシック" charset="0"/>
              </a:rPr>
              <a:t>STA 3 RU 3 : 52 tones</a:t>
            </a: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400" b="0" i="0" u="none" strike="noStrike" kern="0" cap="none" spc="0" normalizeH="0" baseline="0" noProof="0" dirty="0">
                <a:ln>
                  <a:noFill/>
                </a:ln>
                <a:solidFill>
                  <a:srgbClr val="3A3A3A"/>
                </a:solidFill>
                <a:effectLst/>
                <a:uLnTx/>
                <a:uFillTx/>
                <a:latin typeface="Century Gothic"/>
                <a:ea typeface="MS PGothic" pitchFamily="34" charset="-128"/>
                <a:cs typeface="ＭＳ Ｐゴシック" charset="0"/>
              </a:rPr>
              <a:t>STA 2 RU 2 : 52 tones</a:t>
            </a: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r>
              <a:rPr kumimoji="0" lang="en-US" sz="1400" b="0" i="0" u="none" strike="noStrike" kern="0" cap="none" spc="0" normalizeH="0" baseline="0" noProof="0" dirty="0">
                <a:ln>
                  <a:noFill/>
                </a:ln>
                <a:solidFill>
                  <a:srgbClr val="3A3A3A"/>
                </a:solidFill>
                <a:effectLst/>
                <a:uLnTx/>
                <a:uFillTx/>
                <a:latin typeface="Century Gothic"/>
                <a:ea typeface="MS PGothic" pitchFamily="34" charset="-128"/>
                <a:cs typeface="ＭＳ Ｐゴシック" charset="0"/>
              </a:rPr>
              <a:t>STA 1 RU 1 : 52 tones</a:t>
            </a: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933" b="0" i="0" u="none" strike="noStrike" kern="0" cap="none" spc="0" normalizeH="0" baseline="0" noProof="0" dirty="0">
              <a:ln>
                <a:noFill/>
              </a:ln>
              <a:solidFill>
                <a:srgbClr val="3A3A3A"/>
              </a:solidFill>
              <a:effectLst/>
              <a:uLnTx/>
              <a:uFillTx/>
              <a:latin typeface="Century Gothic"/>
              <a:ea typeface="MS PGothic" pitchFamily="34" charset="-128"/>
              <a:cs typeface="ＭＳ Ｐゴシック" charset="0"/>
            </a:endParaRPr>
          </a:p>
          <a:p>
            <a:pPr marL="0" marR="0" lvl="0" indent="0" algn="l" defTabSz="1219170" rtl="0" eaLnBrk="1" fontAlgn="auto" latinLnBrk="0" hangingPunct="1">
              <a:lnSpc>
                <a:spcPct val="100000"/>
              </a:lnSpc>
              <a:spcBef>
                <a:spcPts val="0"/>
              </a:spcBef>
              <a:spcAft>
                <a:spcPts val="0"/>
              </a:spcAft>
              <a:buClr>
                <a:srgbClr val="3878A9"/>
              </a:buClr>
              <a:buSzTx/>
              <a:buFontTx/>
              <a:buNone/>
              <a:tabLst/>
              <a:defRPr/>
            </a:pPr>
            <a:endParaRPr kumimoji="0" lang="en-US" sz="2400" b="1" i="0" u="none" strike="noStrike" kern="0" cap="none" spc="0" normalizeH="0" baseline="0" noProof="0" dirty="0">
              <a:ln>
                <a:noFill/>
              </a:ln>
              <a:solidFill>
                <a:srgbClr val="A72F1F"/>
              </a:solidFill>
              <a:effectLst/>
              <a:uLnTx/>
              <a:uFillTx/>
              <a:latin typeface="Century Gothic"/>
              <a:ea typeface="MS PGothic" pitchFamily="34" charset="-128"/>
              <a:cs typeface="ＭＳ Ｐゴシック" charset="0"/>
            </a:endParaRPr>
          </a:p>
        </p:txBody>
      </p:sp>
      <p:sp>
        <p:nvSpPr>
          <p:cNvPr id="52" name="Right Brace 51"/>
          <p:cNvSpPr/>
          <p:nvPr/>
        </p:nvSpPr>
        <p:spPr>
          <a:xfrm rot="16200000">
            <a:off x="2802415" y="2802542"/>
            <a:ext cx="672493" cy="2048432"/>
          </a:xfrm>
          <a:prstGeom prst="rightBrace">
            <a:avLst/>
          </a:prstGeom>
          <a:ln w="317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3" name="TextBox 52"/>
          <p:cNvSpPr txBox="1"/>
          <p:nvPr/>
        </p:nvSpPr>
        <p:spPr>
          <a:xfrm>
            <a:off x="2294117" y="3119937"/>
            <a:ext cx="3322698" cy="338554"/>
          </a:xfrm>
          <a:prstGeom prst="rect">
            <a:avLst/>
          </a:prstGeom>
          <a:noFill/>
        </p:spPr>
        <p:txBody>
          <a:bodyPr wrap="square" rtlCol="0">
            <a:spAutoFit/>
          </a:bodyPr>
          <a:lstStyle/>
          <a:p>
            <a:r>
              <a:rPr lang="en-US" sz="1600" i="1" dirty="0">
                <a:latin typeface="Century Gothic" charset="0"/>
                <a:ea typeface="Century Gothic" charset="0"/>
                <a:cs typeface="Century Gothic" charset="0"/>
              </a:rPr>
              <a:t>Multi-user DL-PPDU</a:t>
            </a:r>
          </a:p>
        </p:txBody>
      </p:sp>
      <p:sp>
        <p:nvSpPr>
          <p:cNvPr id="55" name="Content Placeholder 2">
            <a:extLst>
              <a:ext uri="{FF2B5EF4-FFF2-40B4-BE49-F238E27FC236}">
                <a16:creationId xmlns:a16="http://schemas.microsoft.com/office/drawing/2014/main" id="{15CE6BDA-F94B-480E-A677-EE77AE08F140}"/>
              </a:ext>
            </a:extLst>
          </p:cNvPr>
          <p:cNvSpPr txBox="1">
            <a:spLocks/>
          </p:cNvSpPr>
          <p:nvPr/>
        </p:nvSpPr>
        <p:spPr bwMode="auto">
          <a:xfrm>
            <a:off x="9093599" y="3388257"/>
            <a:ext cx="1165083" cy="356531"/>
          </a:xfrm>
          <a:prstGeom prst="rect">
            <a:avLst/>
          </a:prstGeom>
          <a:solidFill>
            <a:schemeClr val="accent4">
              <a:lumMod val="40000"/>
              <a:lumOff val="6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defPPr>
              <a:defRPr lang="en-US"/>
            </a:defPPr>
            <a:lvl1pPr indent="0" algn="ctr" defTabSz="1219170" fontAlgn="auto">
              <a:spcBef>
                <a:spcPts val="0"/>
              </a:spcBef>
              <a:spcAft>
                <a:spcPts val="0"/>
              </a:spcAft>
              <a:buClr>
                <a:srgbClr val="3878A9"/>
              </a:buClr>
              <a:buSzTx/>
              <a:defRPr sz="1400" b="0" kern="0">
                <a:solidFill>
                  <a:srgbClr val="3A3A3A"/>
                </a:solidFill>
                <a:latin typeface="Century Gothic"/>
                <a:ea typeface="MS PGothic" pitchFamily="34" charset="-128"/>
                <a:cs typeface="ＭＳ Ｐゴシック" charset="0"/>
              </a:defRPr>
            </a:lvl1pPr>
            <a:lvl2pPr marL="742950" indent="-285750" defTabSz="457200" eaLnBrk="0" fontAlgn="base" hangingPunct="0">
              <a:spcBef>
                <a:spcPct val="0"/>
              </a:spcBef>
              <a:spcAft>
                <a:spcPct val="0"/>
              </a:spcAft>
              <a:buClr>
                <a:schemeClr val="tx1"/>
              </a:buClr>
              <a:buSzPct val="100000"/>
              <a:buBlip>
                <a:blip r:embed="rId2"/>
              </a:buBlip>
              <a:defRPr sz="2000">
                <a:ea typeface="MS PGothic" pitchFamily="34" charset="-128"/>
              </a:defRPr>
            </a:lvl2pPr>
            <a:lvl3pPr marL="11430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3pPr>
            <a:lvl4pPr marL="16002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4pPr>
            <a:lvl5pPr marL="20574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Block ACK</a:t>
            </a:r>
          </a:p>
        </p:txBody>
      </p:sp>
      <p:sp>
        <p:nvSpPr>
          <p:cNvPr id="56" name="Content Placeholder 2">
            <a:extLst>
              <a:ext uri="{FF2B5EF4-FFF2-40B4-BE49-F238E27FC236}">
                <a16:creationId xmlns:a16="http://schemas.microsoft.com/office/drawing/2014/main" id="{15CE6BDA-F94B-480E-A677-EE77AE08F140}"/>
              </a:ext>
            </a:extLst>
          </p:cNvPr>
          <p:cNvSpPr txBox="1">
            <a:spLocks/>
          </p:cNvSpPr>
          <p:nvPr/>
        </p:nvSpPr>
        <p:spPr bwMode="auto">
          <a:xfrm>
            <a:off x="9105424" y="4176981"/>
            <a:ext cx="1165083" cy="356531"/>
          </a:xfrm>
          <a:prstGeom prst="rect">
            <a:avLst/>
          </a:prstGeom>
          <a:solidFill>
            <a:schemeClr val="accent4">
              <a:lumMod val="40000"/>
              <a:lumOff val="6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defPPr>
              <a:defRPr lang="en-US"/>
            </a:defPPr>
            <a:lvl1pPr indent="0" algn="ctr" defTabSz="1219170" fontAlgn="auto">
              <a:spcBef>
                <a:spcPts val="0"/>
              </a:spcBef>
              <a:spcAft>
                <a:spcPts val="0"/>
              </a:spcAft>
              <a:buClr>
                <a:srgbClr val="3878A9"/>
              </a:buClr>
              <a:buSzTx/>
              <a:defRPr sz="1400" b="0" kern="0">
                <a:solidFill>
                  <a:srgbClr val="3A3A3A"/>
                </a:solidFill>
                <a:latin typeface="Century Gothic"/>
                <a:ea typeface="MS PGothic" pitchFamily="34" charset="-128"/>
                <a:cs typeface="ＭＳ Ｐゴシック" charset="0"/>
              </a:defRPr>
            </a:lvl1pPr>
            <a:lvl2pPr marL="742950" indent="-285750" defTabSz="457200" eaLnBrk="0" fontAlgn="base" hangingPunct="0">
              <a:spcBef>
                <a:spcPct val="0"/>
              </a:spcBef>
              <a:spcAft>
                <a:spcPct val="0"/>
              </a:spcAft>
              <a:buClr>
                <a:schemeClr val="tx1"/>
              </a:buClr>
              <a:buSzPct val="100000"/>
              <a:buBlip>
                <a:blip r:embed="rId2"/>
              </a:buBlip>
              <a:defRPr sz="2000">
                <a:ea typeface="MS PGothic" pitchFamily="34" charset="-128"/>
              </a:defRPr>
            </a:lvl2pPr>
            <a:lvl3pPr marL="11430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3pPr>
            <a:lvl4pPr marL="16002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4pPr>
            <a:lvl5pPr marL="20574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Block ACK</a:t>
            </a:r>
          </a:p>
        </p:txBody>
      </p:sp>
      <p:sp>
        <p:nvSpPr>
          <p:cNvPr id="57" name="Content Placeholder 2">
            <a:extLst>
              <a:ext uri="{FF2B5EF4-FFF2-40B4-BE49-F238E27FC236}">
                <a16:creationId xmlns:a16="http://schemas.microsoft.com/office/drawing/2014/main" id="{15CE6BDA-F94B-480E-A677-EE77AE08F140}"/>
              </a:ext>
            </a:extLst>
          </p:cNvPr>
          <p:cNvSpPr txBox="1">
            <a:spLocks/>
          </p:cNvSpPr>
          <p:nvPr/>
        </p:nvSpPr>
        <p:spPr bwMode="auto">
          <a:xfrm>
            <a:off x="9105424" y="4938485"/>
            <a:ext cx="1165083" cy="356531"/>
          </a:xfrm>
          <a:prstGeom prst="rect">
            <a:avLst/>
          </a:prstGeom>
          <a:solidFill>
            <a:schemeClr val="accent4">
              <a:lumMod val="40000"/>
              <a:lumOff val="6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defPPr>
              <a:defRPr lang="en-US"/>
            </a:defPPr>
            <a:lvl1pPr indent="0" algn="ctr" defTabSz="1219170" fontAlgn="auto">
              <a:spcBef>
                <a:spcPts val="0"/>
              </a:spcBef>
              <a:spcAft>
                <a:spcPts val="0"/>
              </a:spcAft>
              <a:buClr>
                <a:srgbClr val="3878A9"/>
              </a:buClr>
              <a:buSzTx/>
              <a:defRPr sz="1400" b="0" kern="0">
                <a:solidFill>
                  <a:srgbClr val="3A3A3A"/>
                </a:solidFill>
                <a:latin typeface="Century Gothic"/>
                <a:ea typeface="MS PGothic" pitchFamily="34" charset="-128"/>
                <a:cs typeface="ＭＳ Ｐゴシック" charset="0"/>
              </a:defRPr>
            </a:lvl1pPr>
            <a:lvl2pPr marL="742950" indent="-285750" defTabSz="457200" eaLnBrk="0" fontAlgn="base" hangingPunct="0">
              <a:spcBef>
                <a:spcPct val="0"/>
              </a:spcBef>
              <a:spcAft>
                <a:spcPct val="0"/>
              </a:spcAft>
              <a:buClr>
                <a:schemeClr val="tx1"/>
              </a:buClr>
              <a:buSzPct val="100000"/>
              <a:buBlip>
                <a:blip r:embed="rId2"/>
              </a:buBlip>
              <a:defRPr sz="2000">
                <a:ea typeface="MS PGothic" pitchFamily="34" charset="-128"/>
              </a:defRPr>
            </a:lvl2pPr>
            <a:lvl3pPr marL="11430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3pPr>
            <a:lvl4pPr marL="16002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4pPr>
            <a:lvl5pPr marL="20574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Block ACK</a:t>
            </a:r>
          </a:p>
        </p:txBody>
      </p:sp>
      <p:sp>
        <p:nvSpPr>
          <p:cNvPr id="58" name="Content Placeholder 2">
            <a:extLst>
              <a:ext uri="{FF2B5EF4-FFF2-40B4-BE49-F238E27FC236}">
                <a16:creationId xmlns:a16="http://schemas.microsoft.com/office/drawing/2014/main" id="{15CE6BDA-F94B-480E-A677-EE77AE08F140}"/>
              </a:ext>
            </a:extLst>
          </p:cNvPr>
          <p:cNvSpPr txBox="1">
            <a:spLocks/>
          </p:cNvSpPr>
          <p:nvPr/>
        </p:nvSpPr>
        <p:spPr bwMode="auto">
          <a:xfrm>
            <a:off x="9105424" y="5713022"/>
            <a:ext cx="1165083" cy="356531"/>
          </a:xfrm>
          <a:prstGeom prst="rect">
            <a:avLst/>
          </a:prstGeom>
          <a:solidFill>
            <a:schemeClr val="accent4">
              <a:lumMod val="40000"/>
              <a:lumOff val="6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defPPr>
              <a:defRPr lang="en-US"/>
            </a:defPPr>
            <a:lvl1pPr indent="0" algn="ctr" defTabSz="1219170" fontAlgn="auto">
              <a:spcBef>
                <a:spcPts val="0"/>
              </a:spcBef>
              <a:spcAft>
                <a:spcPts val="0"/>
              </a:spcAft>
              <a:buClr>
                <a:srgbClr val="3878A9"/>
              </a:buClr>
              <a:buSzTx/>
              <a:defRPr sz="1400" b="0" kern="0">
                <a:solidFill>
                  <a:srgbClr val="3A3A3A"/>
                </a:solidFill>
                <a:latin typeface="Century Gothic"/>
                <a:ea typeface="MS PGothic" pitchFamily="34" charset="-128"/>
                <a:cs typeface="ＭＳ Ｐゴシック" charset="0"/>
              </a:defRPr>
            </a:lvl1pPr>
            <a:lvl2pPr marL="742950" indent="-285750" defTabSz="457200" eaLnBrk="0" fontAlgn="base" hangingPunct="0">
              <a:spcBef>
                <a:spcPct val="0"/>
              </a:spcBef>
              <a:spcAft>
                <a:spcPct val="0"/>
              </a:spcAft>
              <a:buClr>
                <a:schemeClr val="tx1"/>
              </a:buClr>
              <a:buSzPct val="100000"/>
              <a:buBlip>
                <a:blip r:embed="rId2"/>
              </a:buBlip>
              <a:defRPr sz="2000">
                <a:ea typeface="MS PGothic" pitchFamily="34" charset="-128"/>
              </a:defRPr>
            </a:lvl2pPr>
            <a:lvl3pPr marL="11430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3pPr>
            <a:lvl4pPr marL="16002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4pPr>
            <a:lvl5pPr marL="20574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Block ACK</a:t>
            </a:r>
          </a:p>
        </p:txBody>
      </p:sp>
    </p:spTree>
    <p:extLst>
      <p:ext uri="{BB962C8B-B14F-4D97-AF65-F5344CB8AC3E}">
        <p14:creationId xmlns:p14="http://schemas.microsoft.com/office/powerpoint/2010/main" val="15403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1" nodeType="clickEffect">
                                  <p:stCondLst>
                                    <p:cond delay="0"/>
                                  </p:stCondLst>
                                  <p:childTnLst>
                                    <p:animMotion origin="layout" path="M 0 0 L 0.52122 0 " pathEditMode="relative" ptsTypes="AA">
                                      <p:cBhvr>
                                        <p:cTn id="14" dur="2000" fill="hold"/>
                                        <p:tgtEl>
                                          <p:spTgt spid="112"/>
                                        </p:tgtEl>
                                        <p:attrNameLst>
                                          <p:attrName>ppt_x</p:attrName>
                                          <p:attrName>ppt_y</p:attrName>
                                        </p:attrNameLst>
                                      </p:cBhvr>
                                    </p:animMotion>
                                  </p:childTnLst>
                                </p:cTn>
                              </p:par>
                              <p:par>
                                <p:cTn id="15" presetID="0" presetClass="path" presetSubtype="0" accel="50000" decel="50000" fill="hold" grpId="1" nodeType="withEffect">
                                  <p:stCondLst>
                                    <p:cond delay="0"/>
                                  </p:stCondLst>
                                  <p:childTnLst>
                                    <p:animMotion origin="layout" path="M 0 0 L 0.52122 0 " pathEditMode="relative" ptsTypes="AA">
                                      <p:cBhvr>
                                        <p:cTn id="16" dur="2000" fill="hold"/>
                                        <p:tgtEl>
                                          <p:spTgt spid="6"/>
                                        </p:tgtEl>
                                        <p:attrNameLst>
                                          <p:attrName>ppt_x</p:attrName>
                                          <p:attrName>ppt_y</p:attrName>
                                        </p:attrNameLst>
                                      </p:cBhvr>
                                    </p:animMotion>
                                  </p:childTnLst>
                                </p:cTn>
                              </p:par>
                              <p:par>
                                <p:cTn id="17" presetID="0" presetClass="path" presetSubtype="0" accel="50000" decel="50000" fill="hold" grpId="1" nodeType="withEffect">
                                  <p:stCondLst>
                                    <p:cond delay="0"/>
                                  </p:stCondLst>
                                  <p:childTnLst>
                                    <p:animMotion origin="layout" path="M 0 0 L 0.52122 0 " pathEditMode="relative" ptsTypes="AA">
                                      <p:cBhvr>
                                        <p:cTn id="18" dur="2000" fill="hold"/>
                                        <p:tgtEl>
                                          <p:spTgt spid="7"/>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2" nodeType="clickEffect">
                                  <p:stCondLst>
                                    <p:cond delay="0"/>
                                  </p:stCondLst>
                                  <p:childTnLst>
                                    <p:set>
                                      <p:cBhvr>
                                        <p:cTn id="22" dur="1" fill="hold">
                                          <p:stCondLst>
                                            <p:cond delay="0"/>
                                          </p:stCondLst>
                                        </p:cTn>
                                        <p:tgtEl>
                                          <p:spTgt spid="112"/>
                                        </p:tgtEl>
                                        <p:attrNameLst>
                                          <p:attrName>style.visibility</p:attrName>
                                        </p:attrNameLst>
                                      </p:cBhvr>
                                      <p:to>
                                        <p:strVal val="hidden"/>
                                      </p:to>
                                    </p:set>
                                  </p:childTnLst>
                                </p:cTn>
                              </p:par>
                              <p:par>
                                <p:cTn id="23" presetID="1" presetClass="exit" presetSubtype="0" fill="hold" grpId="2"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grpId="1" nodeType="clickEffect">
                                  <p:stCondLst>
                                    <p:cond delay="0"/>
                                  </p:stCondLst>
                                  <p:childTnLst>
                                    <p:animMotion origin="layout" path="M 0 0 L -0.51771 0 " pathEditMode="relative" ptsTypes="AA">
                                      <p:cBhvr>
                                        <p:cTn id="38" dur="2000" fill="hold"/>
                                        <p:tgtEl>
                                          <p:spTgt spid="43"/>
                                        </p:tgtEl>
                                        <p:attrNameLst>
                                          <p:attrName>ppt_x</p:attrName>
                                          <p:attrName>ppt_y</p:attrName>
                                        </p:attrNameLst>
                                      </p:cBhvr>
                                    </p:animMotion>
                                  </p:childTnLst>
                                </p:cTn>
                              </p:par>
                              <p:par>
                                <p:cTn id="39" presetID="0" presetClass="path" presetSubtype="0" accel="50000" decel="50000" fill="hold" grpId="1" nodeType="withEffect">
                                  <p:stCondLst>
                                    <p:cond delay="0"/>
                                  </p:stCondLst>
                                  <p:childTnLst>
                                    <p:animMotion origin="layout" path="M 0 0 L -0.51771 0 " pathEditMode="relative" ptsTypes="AA">
                                      <p:cBhvr>
                                        <p:cTn id="40" dur="2000" fill="hold"/>
                                        <p:tgtEl>
                                          <p:spTgt spid="46"/>
                                        </p:tgtEl>
                                        <p:attrNameLst>
                                          <p:attrName>ppt_x</p:attrName>
                                          <p:attrName>ppt_y</p:attrName>
                                        </p:attrNameLst>
                                      </p:cBhvr>
                                    </p:animMotion>
                                  </p:childTnLst>
                                </p:cTn>
                              </p:par>
                              <p:par>
                                <p:cTn id="41" presetID="0" presetClass="path" presetSubtype="0" accel="50000" decel="50000" fill="hold" grpId="1" nodeType="withEffect">
                                  <p:stCondLst>
                                    <p:cond delay="0"/>
                                  </p:stCondLst>
                                  <p:childTnLst>
                                    <p:animMotion origin="layout" path="M 0 0 L -0.51771 0 " pathEditMode="relative" ptsTypes="AA">
                                      <p:cBhvr>
                                        <p:cTn id="42" dur="2000" fill="hold"/>
                                        <p:tgtEl>
                                          <p:spTgt spid="48"/>
                                        </p:tgtEl>
                                        <p:attrNameLst>
                                          <p:attrName>ppt_x</p:attrName>
                                          <p:attrName>ppt_y</p:attrName>
                                        </p:attrNameLst>
                                      </p:cBhvr>
                                    </p:animMotion>
                                  </p:childTnLst>
                                </p:cTn>
                              </p:par>
                              <p:par>
                                <p:cTn id="43" presetID="0" presetClass="path" presetSubtype="0" accel="50000" decel="50000" fill="hold" grpId="1" nodeType="withEffect">
                                  <p:stCondLst>
                                    <p:cond delay="0"/>
                                  </p:stCondLst>
                                  <p:childTnLst>
                                    <p:animMotion origin="layout" path="M 0 0 L -0.51771 0 " pathEditMode="relative" ptsTypes="AA">
                                      <p:cBhvr>
                                        <p:cTn id="44" dur="2000" fill="hold"/>
                                        <p:tgtEl>
                                          <p:spTgt spid="49"/>
                                        </p:tgtEl>
                                        <p:attrNameLst>
                                          <p:attrName>ppt_x</p:attrName>
                                          <p:attrName>ppt_y</p:attrName>
                                        </p:attrNameLst>
                                      </p:cBhvr>
                                    </p:animMotion>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2" nodeType="clickEffect">
                                  <p:stCondLst>
                                    <p:cond delay="0"/>
                                  </p:stCondLst>
                                  <p:childTnLst>
                                    <p:set>
                                      <p:cBhvr>
                                        <p:cTn id="48" dur="1" fill="hold">
                                          <p:stCondLst>
                                            <p:cond delay="0"/>
                                          </p:stCondLst>
                                        </p:cTn>
                                        <p:tgtEl>
                                          <p:spTgt spid="43"/>
                                        </p:tgtEl>
                                        <p:attrNameLst>
                                          <p:attrName>style.visibility</p:attrName>
                                        </p:attrNameLst>
                                      </p:cBhvr>
                                      <p:to>
                                        <p:strVal val="hidden"/>
                                      </p:to>
                                    </p:set>
                                  </p:childTnLst>
                                </p:cTn>
                              </p:par>
                              <p:par>
                                <p:cTn id="49" presetID="1" presetClass="exit" presetSubtype="0" fill="hold" grpId="2" nodeType="withEffect">
                                  <p:stCondLst>
                                    <p:cond delay="0"/>
                                  </p:stCondLst>
                                  <p:childTnLst>
                                    <p:set>
                                      <p:cBhvr>
                                        <p:cTn id="50" dur="1" fill="hold">
                                          <p:stCondLst>
                                            <p:cond delay="0"/>
                                          </p:stCondLst>
                                        </p:cTn>
                                        <p:tgtEl>
                                          <p:spTgt spid="46"/>
                                        </p:tgtEl>
                                        <p:attrNameLst>
                                          <p:attrName>style.visibility</p:attrName>
                                        </p:attrNameLst>
                                      </p:cBhvr>
                                      <p:to>
                                        <p:strVal val="hidden"/>
                                      </p:to>
                                    </p:set>
                                  </p:childTnLst>
                                </p:cTn>
                              </p:par>
                              <p:par>
                                <p:cTn id="51" presetID="1" presetClass="exit" presetSubtype="0" fill="hold" grpId="2" nodeType="withEffect">
                                  <p:stCondLst>
                                    <p:cond delay="0"/>
                                  </p:stCondLst>
                                  <p:childTnLst>
                                    <p:set>
                                      <p:cBhvr>
                                        <p:cTn id="52" dur="1" fill="hold">
                                          <p:stCondLst>
                                            <p:cond delay="0"/>
                                          </p:stCondLst>
                                        </p:cTn>
                                        <p:tgtEl>
                                          <p:spTgt spid="48"/>
                                        </p:tgtEl>
                                        <p:attrNameLst>
                                          <p:attrName>style.visibility</p:attrName>
                                        </p:attrNameLst>
                                      </p:cBhvr>
                                      <p:to>
                                        <p:strVal val="hidden"/>
                                      </p:to>
                                    </p:set>
                                  </p:childTnLst>
                                </p:cTn>
                              </p:par>
                              <p:par>
                                <p:cTn id="53" presetID="1" presetClass="exit" presetSubtype="0" fill="hold" grpId="2" nodeType="withEffect">
                                  <p:stCondLst>
                                    <p:cond delay="0"/>
                                  </p:stCondLst>
                                  <p:childTnLst>
                                    <p:set>
                                      <p:cBhvr>
                                        <p:cTn id="54" dur="1" fill="hold">
                                          <p:stCondLst>
                                            <p:cond delay="0"/>
                                          </p:stCondLst>
                                        </p:cTn>
                                        <p:tgtEl>
                                          <p:spTgt spid="49"/>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grpId="1" nodeType="clickEffect">
                                  <p:stCondLst>
                                    <p:cond delay="0"/>
                                  </p:stCondLst>
                                  <p:childTnLst>
                                    <p:animMotion origin="layout" path="M 0 0 L 0.46797 0 " pathEditMode="relative" ptsTypes="AA">
                                      <p:cBhvr>
                                        <p:cTn id="64" dur="2000" fill="hold"/>
                                        <p:tgtEl>
                                          <p:spTgt spid="50"/>
                                        </p:tgtEl>
                                        <p:attrNameLst>
                                          <p:attrName>ppt_x</p:attrName>
                                          <p:attrName>ppt_y</p:attrName>
                                        </p:attrNameLst>
                                      </p:cBhvr>
                                    </p:animMotion>
                                  </p:childTnLst>
                                </p:cTn>
                              </p:par>
                              <p:par>
                                <p:cTn id="65" presetID="0" presetClass="path" presetSubtype="0" accel="50000" decel="50000" fill="hold" grpId="1" nodeType="withEffect">
                                  <p:stCondLst>
                                    <p:cond delay="0"/>
                                  </p:stCondLst>
                                  <p:childTnLst>
                                    <p:animMotion origin="layout" path="M 0 0 L 0.46797 0 " pathEditMode="relative" ptsTypes="AA">
                                      <p:cBhvr>
                                        <p:cTn id="66" dur="2000" fill="hold"/>
                                        <p:tgtEl>
                                          <p:spTgt spid="52"/>
                                        </p:tgtEl>
                                        <p:attrNameLst>
                                          <p:attrName>ppt_x</p:attrName>
                                          <p:attrName>ppt_y</p:attrName>
                                        </p:attrNameLst>
                                      </p:cBhvr>
                                    </p:animMotion>
                                  </p:childTnLst>
                                </p:cTn>
                              </p:par>
                              <p:par>
                                <p:cTn id="67" presetID="0" presetClass="path" presetSubtype="0" accel="50000" decel="50000" fill="hold" grpId="1" nodeType="withEffect">
                                  <p:stCondLst>
                                    <p:cond delay="0"/>
                                  </p:stCondLst>
                                  <p:childTnLst>
                                    <p:animMotion origin="layout" path="M 0 0 L 0.46797 0 " pathEditMode="relative" ptsTypes="AA">
                                      <p:cBhvr>
                                        <p:cTn id="68" dur="2000" fill="hold"/>
                                        <p:tgtEl>
                                          <p:spTgt spid="53"/>
                                        </p:tgtEl>
                                        <p:attrNameLst>
                                          <p:attrName>ppt_x</p:attrName>
                                          <p:attrName>ppt_y</p:attrName>
                                        </p:attrNameLst>
                                      </p:cBhvr>
                                    </p:animMotion>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2" nodeType="clickEffect">
                                  <p:stCondLst>
                                    <p:cond delay="0"/>
                                  </p:stCondLst>
                                  <p:childTnLst>
                                    <p:set>
                                      <p:cBhvr>
                                        <p:cTn id="72" dur="1" fill="hold">
                                          <p:stCondLst>
                                            <p:cond delay="0"/>
                                          </p:stCondLst>
                                        </p:cTn>
                                        <p:tgtEl>
                                          <p:spTgt spid="50"/>
                                        </p:tgtEl>
                                        <p:attrNameLst>
                                          <p:attrName>style.visibility</p:attrName>
                                        </p:attrNameLst>
                                      </p:cBhvr>
                                      <p:to>
                                        <p:strVal val="hidden"/>
                                      </p:to>
                                    </p:set>
                                  </p:childTnLst>
                                </p:cTn>
                              </p:par>
                              <p:par>
                                <p:cTn id="73" presetID="1" presetClass="exit" presetSubtype="0" fill="hold" grpId="2" nodeType="withEffect">
                                  <p:stCondLst>
                                    <p:cond delay="0"/>
                                  </p:stCondLst>
                                  <p:childTnLst>
                                    <p:set>
                                      <p:cBhvr>
                                        <p:cTn id="74" dur="1" fill="hold">
                                          <p:stCondLst>
                                            <p:cond delay="0"/>
                                          </p:stCondLst>
                                        </p:cTn>
                                        <p:tgtEl>
                                          <p:spTgt spid="52"/>
                                        </p:tgtEl>
                                        <p:attrNameLst>
                                          <p:attrName>style.visibility</p:attrName>
                                        </p:attrNameLst>
                                      </p:cBhvr>
                                      <p:to>
                                        <p:strVal val="hidden"/>
                                      </p:to>
                                    </p:set>
                                  </p:childTnLst>
                                </p:cTn>
                              </p:par>
                              <p:par>
                                <p:cTn id="75" presetID="1" presetClass="exit" presetSubtype="0" fill="hold" grpId="2" nodeType="withEffect">
                                  <p:stCondLst>
                                    <p:cond delay="0"/>
                                  </p:stCondLst>
                                  <p:childTnLst>
                                    <p:set>
                                      <p:cBhvr>
                                        <p:cTn id="76" dur="1" fill="hold">
                                          <p:stCondLst>
                                            <p:cond delay="0"/>
                                          </p:stCondLst>
                                        </p:cTn>
                                        <p:tgtEl>
                                          <p:spTgt spid="53"/>
                                        </p:tgtEl>
                                        <p:attrNameLst>
                                          <p:attrName>style.visibility</p:attrName>
                                        </p:attrNameLst>
                                      </p:cBhvr>
                                      <p:to>
                                        <p:strVal val="hidden"/>
                                      </p:to>
                                    </p:set>
                                  </p:childTnLst>
                                </p:cTn>
                              </p:par>
                              <p:par>
                                <p:cTn id="77" presetID="1" presetClass="entr" presetSubtype="0" fill="hold" grpId="0" nodeType="withEffect">
                                  <p:stCondLst>
                                    <p:cond delay="0"/>
                                  </p:stCondLst>
                                  <p:childTnLst>
                                    <p:set>
                                      <p:cBhvr>
                                        <p:cTn id="78" dur="1" fill="hold">
                                          <p:stCondLst>
                                            <p:cond delay="0"/>
                                          </p:stCondLst>
                                        </p:cTn>
                                        <p:tgtEl>
                                          <p:spTgt spid="5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0" presetClass="path" presetSubtype="0" accel="50000" decel="50000" fill="hold" grpId="1" nodeType="clickEffect">
                                  <p:stCondLst>
                                    <p:cond delay="0"/>
                                  </p:stCondLst>
                                  <p:childTnLst>
                                    <p:animMotion origin="layout" path="M 0 0 L -0.53333 0 " pathEditMode="relative" ptsTypes="AA">
                                      <p:cBhvr>
                                        <p:cTn id="88" dur="2000" fill="hold"/>
                                        <p:tgtEl>
                                          <p:spTgt spid="58"/>
                                        </p:tgtEl>
                                        <p:attrNameLst>
                                          <p:attrName>ppt_x</p:attrName>
                                          <p:attrName>ppt_y</p:attrName>
                                        </p:attrNameLst>
                                      </p:cBhvr>
                                    </p:animMotion>
                                  </p:childTnLst>
                                </p:cTn>
                              </p:par>
                              <p:par>
                                <p:cTn id="89" presetID="0" presetClass="path" presetSubtype="0" accel="50000" decel="50000" fill="hold" grpId="1" nodeType="withEffect">
                                  <p:stCondLst>
                                    <p:cond delay="0"/>
                                  </p:stCondLst>
                                  <p:childTnLst>
                                    <p:animMotion origin="layout" path="M 0 0 L -0.53333 0 " pathEditMode="relative" ptsTypes="AA">
                                      <p:cBhvr>
                                        <p:cTn id="90" dur="2000" fill="hold"/>
                                        <p:tgtEl>
                                          <p:spTgt spid="57"/>
                                        </p:tgtEl>
                                        <p:attrNameLst>
                                          <p:attrName>ppt_x</p:attrName>
                                          <p:attrName>ppt_y</p:attrName>
                                        </p:attrNameLst>
                                      </p:cBhvr>
                                    </p:animMotion>
                                  </p:childTnLst>
                                </p:cTn>
                              </p:par>
                              <p:par>
                                <p:cTn id="91" presetID="0" presetClass="path" presetSubtype="0" accel="50000" decel="50000" fill="hold" grpId="1" nodeType="withEffect">
                                  <p:stCondLst>
                                    <p:cond delay="0"/>
                                  </p:stCondLst>
                                  <p:childTnLst>
                                    <p:animMotion origin="layout" path="M 0 0 L -0.53333 0 " pathEditMode="relative" ptsTypes="AA">
                                      <p:cBhvr>
                                        <p:cTn id="92" dur="2000" fill="hold"/>
                                        <p:tgtEl>
                                          <p:spTgt spid="56"/>
                                        </p:tgtEl>
                                        <p:attrNameLst>
                                          <p:attrName>ppt_x</p:attrName>
                                          <p:attrName>ppt_y</p:attrName>
                                        </p:attrNameLst>
                                      </p:cBhvr>
                                    </p:animMotion>
                                  </p:childTnLst>
                                </p:cTn>
                              </p:par>
                              <p:par>
                                <p:cTn id="93" presetID="0" presetClass="path" presetSubtype="0" accel="50000" decel="50000" fill="hold" grpId="1" nodeType="withEffect">
                                  <p:stCondLst>
                                    <p:cond delay="0"/>
                                  </p:stCondLst>
                                  <p:childTnLst>
                                    <p:animMotion origin="layout" path="M 0 0 L -0.53333 0 " pathEditMode="relative" ptsTypes="AA">
                                      <p:cBhvr>
                                        <p:cTn id="94" dur="2000" fill="hold"/>
                                        <p:tgtEl>
                                          <p:spTgt spid="55"/>
                                        </p:tgtEl>
                                        <p:attrNameLst>
                                          <p:attrName>ppt_x</p:attrName>
                                          <p:attrName>ppt_y</p:attrName>
                                        </p:attrNameLst>
                                      </p:cBhvr>
                                    </p:animMotion>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2" nodeType="clickEffect">
                                  <p:stCondLst>
                                    <p:cond delay="0"/>
                                  </p:stCondLst>
                                  <p:childTnLst>
                                    <p:set>
                                      <p:cBhvr>
                                        <p:cTn id="98" dur="1" fill="hold">
                                          <p:stCondLst>
                                            <p:cond delay="0"/>
                                          </p:stCondLst>
                                        </p:cTn>
                                        <p:tgtEl>
                                          <p:spTgt spid="55"/>
                                        </p:tgtEl>
                                        <p:attrNameLst>
                                          <p:attrName>style.visibility</p:attrName>
                                        </p:attrNameLst>
                                      </p:cBhvr>
                                      <p:to>
                                        <p:strVal val="hidden"/>
                                      </p:to>
                                    </p:set>
                                  </p:childTnLst>
                                </p:cTn>
                              </p:par>
                              <p:par>
                                <p:cTn id="99" presetID="1" presetClass="exit" presetSubtype="0" fill="hold" grpId="2" nodeType="withEffect">
                                  <p:stCondLst>
                                    <p:cond delay="0"/>
                                  </p:stCondLst>
                                  <p:childTnLst>
                                    <p:set>
                                      <p:cBhvr>
                                        <p:cTn id="100" dur="1" fill="hold">
                                          <p:stCondLst>
                                            <p:cond delay="0"/>
                                          </p:stCondLst>
                                        </p:cTn>
                                        <p:tgtEl>
                                          <p:spTgt spid="56"/>
                                        </p:tgtEl>
                                        <p:attrNameLst>
                                          <p:attrName>style.visibility</p:attrName>
                                        </p:attrNameLst>
                                      </p:cBhvr>
                                      <p:to>
                                        <p:strVal val="hidden"/>
                                      </p:to>
                                    </p:set>
                                  </p:childTnLst>
                                </p:cTn>
                              </p:par>
                              <p:par>
                                <p:cTn id="101" presetID="1" presetClass="exit" presetSubtype="0" fill="hold" grpId="2" nodeType="withEffect">
                                  <p:stCondLst>
                                    <p:cond delay="0"/>
                                  </p:stCondLst>
                                  <p:childTnLst>
                                    <p:set>
                                      <p:cBhvr>
                                        <p:cTn id="102" dur="1" fill="hold">
                                          <p:stCondLst>
                                            <p:cond delay="0"/>
                                          </p:stCondLst>
                                        </p:cTn>
                                        <p:tgtEl>
                                          <p:spTgt spid="57"/>
                                        </p:tgtEl>
                                        <p:attrNameLst>
                                          <p:attrName>style.visibility</p:attrName>
                                        </p:attrNameLst>
                                      </p:cBhvr>
                                      <p:to>
                                        <p:strVal val="hidden"/>
                                      </p:to>
                                    </p:set>
                                  </p:childTnLst>
                                </p:cTn>
                              </p:par>
                              <p:par>
                                <p:cTn id="103" presetID="1" presetClass="exit" presetSubtype="0" fill="hold" grpId="2" nodeType="withEffect">
                                  <p:stCondLst>
                                    <p:cond delay="0"/>
                                  </p:stCondLst>
                                  <p:childTnLst>
                                    <p:set>
                                      <p:cBhvr>
                                        <p:cTn id="104" dur="1" fill="hold">
                                          <p:stCondLst>
                                            <p:cond delay="0"/>
                                          </p:stCondLst>
                                        </p:cTn>
                                        <p:tgtEl>
                                          <p:spTgt spid="58"/>
                                        </p:tgtEl>
                                        <p:attrNameLst>
                                          <p:attrName>style.visibility</p:attrName>
                                        </p:attrNameLst>
                                      </p:cBhvr>
                                      <p:to>
                                        <p:strVal val="hidden"/>
                                      </p:to>
                                    </p:set>
                                  </p:childTnLst>
                                </p:cTn>
                              </p:par>
                              <p:par>
                                <p:cTn id="105" presetID="1" presetClass="exit" presetSubtype="0" fill="hold" grpId="0" nodeType="withEffect">
                                  <p:stCondLst>
                                    <p:cond delay="0"/>
                                  </p:stCondLst>
                                  <p:childTnLst>
                                    <p:set>
                                      <p:cBhvr>
                                        <p:cTn id="106" dur="1" fill="hold">
                                          <p:stCondLst>
                                            <p:cond delay="0"/>
                                          </p:stCondLst>
                                        </p:cTn>
                                        <p:tgtEl>
                                          <p:spTgt spid="45"/>
                                        </p:tgtEl>
                                        <p:attrNameLst>
                                          <p:attrName>style.visibility</p:attrName>
                                        </p:attrNameLst>
                                      </p:cBhvr>
                                      <p:to>
                                        <p:strVal val="hidden"/>
                                      </p:to>
                                    </p:set>
                                  </p:childTnLst>
                                </p:cTn>
                              </p:par>
                              <p:par>
                                <p:cTn id="107" presetID="1" presetClass="exit" presetSubtype="0" fill="hold" grpId="0" nodeType="withEffect">
                                  <p:stCondLst>
                                    <p:cond delay="0"/>
                                  </p:stCondLst>
                                  <p:childTnLst>
                                    <p:set>
                                      <p:cBhvr>
                                        <p:cTn id="108" dur="1" fill="hold">
                                          <p:stCondLst>
                                            <p:cond delay="0"/>
                                          </p:stCondLst>
                                        </p:cTn>
                                        <p:tgtEl>
                                          <p:spTgt spid="103"/>
                                        </p:tgtEl>
                                        <p:attrNameLst>
                                          <p:attrName>style.visibility</p:attrName>
                                        </p:attrNameLst>
                                      </p:cBhvr>
                                      <p:to>
                                        <p:strVal val="hidden"/>
                                      </p:to>
                                    </p:set>
                                  </p:childTnLst>
                                </p:cTn>
                              </p:par>
                              <p:par>
                                <p:cTn id="109" presetID="1" presetClass="exit" presetSubtype="0" fill="hold" grpId="0" nodeType="withEffect">
                                  <p:stCondLst>
                                    <p:cond delay="0"/>
                                  </p:stCondLst>
                                  <p:childTnLst>
                                    <p:set>
                                      <p:cBhvr>
                                        <p:cTn id="110" dur="1" fill="hold">
                                          <p:stCondLst>
                                            <p:cond delay="0"/>
                                          </p:stCondLst>
                                        </p:cTn>
                                        <p:tgtEl>
                                          <p:spTgt spid="108"/>
                                        </p:tgtEl>
                                        <p:attrNameLst>
                                          <p:attrName>style.visibility</p:attrName>
                                        </p:attrNameLst>
                                      </p:cBhvr>
                                      <p:to>
                                        <p:strVal val="hidden"/>
                                      </p:to>
                                    </p:set>
                                  </p:childTnLst>
                                </p:cTn>
                              </p:par>
                              <p:par>
                                <p:cTn id="111" presetID="1" presetClass="exit" presetSubtype="0" fill="hold" grpId="0" nodeType="withEffect">
                                  <p:stCondLst>
                                    <p:cond delay="0"/>
                                  </p:stCondLst>
                                  <p:childTnLst>
                                    <p:set>
                                      <p:cBhvr>
                                        <p:cTn id="112" dur="1" fill="hold">
                                          <p:stCondLst>
                                            <p:cond delay="0"/>
                                          </p:stCondLst>
                                        </p:cTn>
                                        <p:tgtEl>
                                          <p:spTgt spid="1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103" grpId="0"/>
      <p:bldP spid="108" grpId="0"/>
      <p:bldP spid="112" grpId="0" animBg="1"/>
      <p:bldP spid="112" grpId="1" animBg="1"/>
      <p:bldP spid="112" grpId="2" animBg="1"/>
      <p:bldP spid="6" grpId="0" animBg="1"/>
      <p:bldP spid="6" grpId="1" animBg="1"/>
      <p:bldP spid="6" grpId="2" animBg="1"/>
      <p:bldP spid="7" grpId="0"/>
      <p:bldP spid="7" grpId="1"/>
      <p:bldP spid="7" grpId="2"/>
      <p:bldP spid="116" grpId="0"/>
      <p:bldP spid="43" grpId="0" animBg="1"/>
      <p:bldP spid="43" grpId="1" animBg="1"/>
      <p:bldP spid="43" grpId="2" animBg="1"/>
      <p:bldP spid="46" grpId="0" animBg="1"/>
      <p:bldP spid="46" grpId="1" animBg="1"/>
      <p:bldP spid="46" grpId="2" animBg="1"/>
      <p:bldP spid="48" grpId="0" animBg="1"/>
      <p:bldP spid="48" grpId="1" animBg="1"/>
      <p:bldP spid="48" grpId="2" animBg="1"/>
      <p:bldP spid="49" grpId="0" animBg="1"/>
      <p:bldP spid="49" grpId="1" animBg="1"/>
      <p:bldP spid="49" grpId="2" animBg="1"/>
      <p:bldP spid="50" grpId="0" animBg="1"/>
      <p:bldP spid="50" grpId="1" animBg="1"/>
      <p:bldP spid="50" grpId="2" animBg="1"/>
      <p:bldP spid="52" grpId="0" animBg="1"/>
      <p:bldP spid="52" grpId="1" animBg="1"/>
      <p:bldP spid="52" grpId="2" animBg="1"/>
      <p:bldP spid="53" grpId="0"/>
      <p:bldP spid="53" grpId="1"/>
      <p:bldP spid="53" grpId="2"/>
      <p:bldP spid="55" grpId="0" animBg="1"/>
      <p:bldP spid="55" grpId="1" animBg="1"/>
      <p:bldP spid="55" grpId="2" animBg="1"/>
      <p:bldP spid="56" grpId="0" animBg="1"/>
      <p:bldP spid="56" grpId="1" animBg="1"/>
      <p:bldP spid="56" grpId="2" animBg="1"/>
      <p:bldP spid="57" grpId="0" animBg="1"/>
      <p:bldP spid="57" grpId="1" animBg="1"/>
      <p:bldP spid="57" grpId="2" animBg="1"/>
      <p:bldP spid="58" grpId="0" animBg="1"/>
      <p:bldP spid="58" grpId="1" animBg="1"/>
      <p:bldP spid="58" grpId="2"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Content Placeholder 2">
            <a:extLst>
              <a:ext uri="{FF2B5EF4-FFF2-40B4-BE49-F238E27FC236}">
                <a16:creationId xmlns:a16="http://schemas.microsoft.com/office/drawing/2014/main" id="{18ECA5E1-37C7-45B2-8527-56EE31C39122}"/>
              </a:ext>
            </a:extLst>
          </p:cNvPr>
          <p:cNvSpPr txBox="1">
            <a:spLocks/>
          </p:cNvSpPr>
          <p:nvPr/>
        </p:nvSpPr>
        <p:spPr bwMode="auto">
          <a:xfrm>
            <a:off x="547766" y="2617459"/>
            <a:ext cx="817380" cy="474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defTabSz="457200" rtl="0" eaLnBrk="0" fontAlgn="base" hangingPunct="0">
              <a:spcBef>
                <a:spcPct val="0"/>
              </a:spcBef>
              <a:spcAft>
                <a:spcPct val="0"/>
              </a:spcAft>
              <a:buSzPct val="100000"/>
              <a:defRPr sz="2000" b="1" kern="1200">
                <a:solidFill>
                  <a:schemeClr val="accent1"/>
                </a:solidFill>
                <a:latin typeface="+mn-lt"/>
                <a:ea typeface="MS PGothic" pitchFamily="34" charset="-128"/>
                <a:cs typeface="ＭＳ Ｐゴシック" charset="0"/>
              </a:defRPr>
            </a:lvl1pPr>
            <a:lvl2pPr marL="742950" indent="-285750" algn="l" defTabSz="457200" rtl="0" eaLnBrk="0" fontAlgn="base" hangingPunct="0">
              <a:spcBef>
                <a:spcPct val="0"/>
              </a:spcBef>
              <a:spcAft>
                <a:spcPct val="0"/>
              </a:spcAft>
              <a:buClr>
                <a:schemeClr val="tx1"/>
              </a:buClr>
              <a:buSzPct val="100000"/>
              <a:buBlip>
                <a:blip r:embed="rId3"/>
              </a:buBlip>
              <a:defRPr sz="2000" kern="1200">
                <a:solidFill>
                  <a:schemeClr val="tx1"/>
                </a:solidFill>
                <a:latin typeface="+mn-lt"/>
                <a:ea typeface="MS PGothic" pitchFamily="34" charset="-128"/>
                <a:cs typeface="+mn-cs"/>
              </a:defRPr>
            </a:lvl2pPr>
            <a:lvl3pPr marL="11430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3pPr>
            <a:lvl4pPr marL="16002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1219170" eaLnBrk="1" fontAlgn="auto" hangingPunct="1">
              <a:spcBef>
                <a:spcPts val="0"/>
              </a:spcBef>
              <a:spcAft>
                <a:spcPts val="0"/>
              </a:spcAft>
              <a:buClr>
                <a:srgbClr val="3878A9"/>
              </a:buClr>
              <a:buSzTx/>
              <a:defRPr/>
            </a:pPr>
            <a:r>
              <a:rPr lang="en-US" sz="1600" b="0" kern="0" dirty="0">
                <a:solidFill>
                  <a:srgbClr val="3A3A3A"/>
                </a:solidFill>
                <a:latin typeface="Century Gothic"/>
              </a:rPr>
              <a:t>AP</a:t>
            </a:r>
            <a:endParaRPr lang="en-US" sz="1600" b="0" kern="0" dirty="0">
              <a:solidFill>
                <a:prstClr val="black"/>
              </a:solidFill>
              <a:latin typeface="Century Gothic"/>
            </a:endParaRPr>
          </a:p>
          <a:p>
            <a:pPr marL="182875" indent="-182875" defTabSz="1219170" eaLnBrk="1" fontAlgn="auto" hangingPunct="1">
              <a:spcBef>
                <a:spcPts val="0"/>
              </a:spcBef>
              <a:spcAft>
                <a:spcPts val="0"/>
              </a:spcAft>
              <a:buClr>
                <a:srgbClr val="3878A9"/>
              </a:buClr>
              <a:buSzTx/>
              <a:buFont typeface="Arial"/>
              <a:buChar char="•"/>
              <a:defRPr/>
            </a:pPr>
            <a:endParaRPr lang="en-US" sz="2400" b="0" kern="0" dirty="0">
              <a:solidFill>
                <a:srgbClr val="3A3A3A"/>
              </a:solidFill>
              <a:latin typeface="Century Gothic"/>
            </a:endParaRPr>
          </a:p>
          <a:p>
            <a:pPr marL="0" indent="0" defTabSz="1219170" eaLnBrk="1" fontAlgn="auto" hangingPunct="1">
              <a:spcBef>
                <a:spcPts val="0"/>
              </a:spcBef>
              <a:spcAft>
                <a:spcPts val="0"/>
              </a:spcAft>
              <a:buClr>
                <a:srgbClr val="3878A9"/>
              </a:buClr>
              <a:buSzTx/>
              <a:defRPr/>
            </a:pPr>
            <a:endParaRPr lang="en-US" sz="2400" kern="0" dirty="0">
              <a:solidFill>
                <a:srgbClr val="A72F1F"/>
              </a:solidFill>
              <a:latin typeface="Century Gothic"/>
            </a:endParaRPr>
          </a:p>
        </p:txBody>
      </p:sp>
      <p:cxnSp>
        <p:nvCxnSpPr>
          <p:cNvPr id="70" name="Straight Connector 69">
            <a:extLst>
              <a:ext uri="{FF2B5EF4-FFF2-40B4-BE49-F238E27FC236}">
                <a16:creationId xmlns:a16="http://schemas.microsoft.com/office/drawing/2014/main" id="{3383D05C-16F0-4025-998F-B478BE8A7E79}"/>
              </a:ext>
            </a:extLst>
          </p:cNvPr>
          <p:cNvCxnSpPr>
            <a:cxnSpLocks/>
          </p:cNvCxnSpPr>
          <p:nvPr/>
        </p:nvCxnSpPr>
        <p:spPr>
          <a:xfrm>
            <a:off x="1520842" y="3006470"/>
            <a:ext cx="9451958" cy="52407"/>
          </a:xfrm>
          <a:prstGeom prst="line">
            <a:avLst/>
          </a:prstGeom>
          <a:noFill/>
          <a:ln w="28575" cap="flat" cmpd="sng" algn="ctr">
            <a:solidFill>
              <a:sysClr val="windowText" lastClr="000000"/>
            </a:solidFill>
            <a:prstDash val="solid"/>
            <a:headEnd type="none" w="lg" len="lg"/>
            <a:tailEnd type="triangle" w="lg" len="lg"/>
          </a:ln>
          <a:effectLst/>
        </p:spPr>
      </p:cxnSp>
      <p:sp>
        <p:nvSpPr>
          <p:cNvPr id="82" name="Content Placeholder 2">
            <a:extLst>
              <a:ext uri="{FF2B5EF4-FFF2-40B4-BE49-F238E27FC236}">
                <a16:creationId xmlns:a16="http://schemas.microsoft.com/office/drawing/2014/main" id="{FA0D297F-05E3-47B8-9B50-A99E47ECAF18}"/>
              </a:ext>
            </a:extLst>
          </p:cNvPr>
          <p:cNvSpPr txBox="1">
            <a:spLocks/>
          </p:cNvSpPr>
          <p:nvPr/>
        </p:nvSpPr>
        <p:spPr bwMode="auto">
          <a:xfrm rot="16200000">
            <a:off x="1437305" y="2559014"/>
            <a:ext cx="616634" cy="4495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defTabSz="457200" rtl="0" eaLnBrk="0" fontAlgn="base" hangingPunct="0">
              <a:spcBef>
                <a:spcPct val="0"/>
              </a:spcBef>
              <a:spcAft>
                <a:spcPct val="0"/>
              </a:spcAft>
              <a:buSzPct val="100000"/>
              <a:defRPr sz="2000" b="1" kern="1200">
                <a:solidFill>
                  <a:schemeClr val="accent1"/>
                </a:solidFill>
                <a:latin typeface="+mn-lt"/>
                <a:ea typeface="MS PGothic" pitchFamily="34" charset="-128"/>
                <a:cs typeface="ＭＳ Ｐゴシック" charset="0"/>
              </a:defRPr>
            </a:lvl1pPr>
            <a:lvl2pPr marL="742950" indent="-285750" algn="l" defTabSz="457200" rtl="0" eaLnBrk="0" fontAlgn="base" hangingPunct="0">
              <a:spcBef>
                <a:spcPct val="0"/>
              </a:spcBef>
              <a:spcAft>
                <a:spcPct val="0"/>
              </a:spcAft>
              <a:buClr>
                <a:schemeClr val="tx1"/>
              </a:buClr>
              <a:buSzPct val="100000"/>
              <a:buBlip>
                <a:blip r:embed="rId3"/>
              </a:buBlip>
              <a:defRPr sz="2000" kern="1200">
                <a:solidFill>
                  <a:schemeClr val="tx1"/>
                </a:solidFill>
                <a:latin typeface="+mn-lt"/>
                <a:ea typeface="MS PGothic" pitchFamily="34" charset="-128"/>
                <a:cs typeface="+mn-cs"/>
              </a:defRPr>
            </a:lvl2pPr>
            <a:lvl3pPr marL="11430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3pPr>
            <a:lvl4pPr marL="16002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1219170" eaLnBrk="1" fontAlgn="auto" hangingPunct="1">
              <a:spcBef>
                <a:spcPts val="0"/>
              </a:spcBef>
              <a:spcAft>
                <a:spcPts val="0"/>
              </a:spcAft>
              <a:buClr>
                <a:srgbClr val="3878A9"/>
              </a:buClr>
              <a:buSzTx/>
              <a:defRPr/>
            </a:pPr>
            <a:r>
              <a:rPr lang="en-US" sz="1400" b="0" kern="0" dirty="0">
                <a:solidFill>
                  <a:srgbClr val="3A3A3A"/>
                </a:solidFill>
                <a:latin typeface="Century Gothic"/>
              </a:rPr>
              <a:t>AIFS</a:t>
            </a:r>
            <a:endParaRPr lang="en-US" sz="1400" b="0" kern="0" dirty="0">
              <a:solidFill>
                <a:prstClr val="black"/>
              </a:solidFill>
              <a:latin typeface="Century Gothic"/>
            </a:endParaRPr>
          </a:p>
          <a:p>
            <a:pPr marL="182875" indent="-182875" defTabSz="1219170" eaLnBrk="1" fontAlgn="auto" hangingPunct="1">
              <a:spcBef>
                <a:spcPts val="0"/>
              </a:spcBef>
              <a:spcAft>
                <a:spcPts val="0"/>
              </a:spcAft>
              <a:buClr>
                <a:srgbClr val="3878A9"/>
              </a:buClr>
              <a:buSzTx/>
              <a:buFont typeface="Arial"/>
              <a:buChar char="•"/>
              <a:defRPr/>
            </a:pPr>
            <a:endParaRPr lang="en-US" sz="2400" b="0" kern="0" dirty="0">
              <a:solidFill>
                <a:srgbClr val="3A3A3A"/>
              </a:solidFill>
              <a:latin typeface="Century Gothic"/>
            </a:endParaRPr>
          </a:p>
          <a:p>
            <a:pPr marL="0" indent="0" defTabSz="1219170" eaLnBrk="1" fontAlgn="auto" hangingPunct="1">
              <a:spcBef>
                <a:spcPts val="0"/>
              </a:spcBef>
              <a:spcAft>
                <a:spcPts val="0"/>
              </a:spcAft>
              <a:buClr>
                <a:srgbClr val="3878A9"/>
              </a:buClr>
              <a:buSzTx/>
              <a:defRPr/>
            </a:pPr>
            <a:endParaRPr lang="en-US" sz="2400" kern="0" dirty="0">
              <a:solidFill>
                <a:srgbClr val="A72F1F"/>
              </a:solidFill>
              <a:latin typeface="Century Gothic"/>
            </a:endParaRPr>
          </a:p>
        </p:txBody>
      </p:sp>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35" y="1721107"/>
            <a:ext cx="1408107" cy="1408107"/>
          </a:xfrm>
          <a:prstGeom prst="rect">
            <a:avLst/>
          </a:prstGeom>
        </p:spPr>
      </p:pic>
      <p:sp>
        <p:nvSpPr>
          <p:cNvPr id="32" name="TextBox 31"/>
          <p:cNvSpPr txBox="1"/>
          <p:nvPr/>
        </p:nvSpPr>
        <p:spPr>
          <a:xfrm>
            <a:off x="49335" y="1415448"/>
            <a:ext cx="1744389" cy="400110"/>
          </a:xfrm>
          <a:prstGeom prst="rect">
            <a:avLst/>
          </a:prstGeom>
          <a:noFill/>
        </p:spPr>
        <p:txBody>
          <a:bodyPr wrap="square" rtlCol="0">
            <a:spAutoFit/>
          </a:bodyPr>
          <a:lstStyle/>
          <a:p>
            <a:r>
              <a:rPr lang="en-US" sz="2000" dirty="0">
                <a:solidFill>
                  <a:srgbClr val="7030A0"/>
                </a:solidFill>
              </a:rPr>
              <a:t>802.11ax AP</a:t>
            </a:r>
          </a:p>
        </p:txBody>
      </p:sp>
      <p:sp>
        <p:nvSpPr>
          <p:cNvPr id="34" name="Content Placeholder 2">
            <a:extLst>
              <a:ext uri="{FF2B5EF4-FFF2-40B4-BE49-F238E27FC236}">
                <a16:creationId xmlns:a16="http://schemas.microsoft.com/office/drawing/2014/main" id="{FA0D297F-05E3-47B8-9B50-A99E47ECAF18}"/>
              </a:ext>
            </a:extLst>
          </p:cNvPr>
          <p:cNvSpPr txBox="1">
            <a:spLocks/>
          </p:cNvSpPr>
          <p:nvPr/>
        </p:nvSpPr>
        <p:spPr bwMode="auto">
          <a:xfrm rot="16200000">
            <a:off x="2606148" y="2611804"/>
            <a:ext cx="631408" cy="26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defTabSz="457200" rtl="0" eaLnBrk="0" fontAlgn="base" hangingPunct="0">
              <a:spcBef>
                <a:spcPct val="0"/>
              </a:spcBef>
              <a:spcAft>
                <a:spcPct val="0"/>
              </a:spcAft>
              <a:buSzPct val="100000"/>
              <a:defRPr sz="2000" b="1" kern="1200">
                <a:solidFill>
                  <a:schemeClr val="accent1"/>
                </a:solidFill>
                <a:latin typeface="+mn-lt"/>
                <a:ea typeface="MS PGothic" pitchFamily="34" charset="-128"/>
                <a:cs typeface="ＭＳ Ｐゴシック" charset="0"/>
              </a:defRPr>
            </a:lvl1pPr>
            <a:lvl2pPr marL="742950" indent="-285750" algn="l" defTabSz="457200" rtl="0" eaLnBrk="0" fontAlgn="base" hangingPunct="0">
              <a:spcBef>
                <a:spcPct val="0"/>
              </a:spcBef>
              <a:spcAft>
                <a:spcPct val="0"/>
              </a:spcAft>
              <a:buClr>
                <a:schemeClr val="tx1"/>
              </a:buClr>
              <a:buSzPct val="100000"/>
              <a:buBlip>
                <a:blip r:embed="rId3"/>
              </a:buBlip>
              <a:defRPr sz="2000" kern="1200">
                <a:solidFill>
                  <a:schemeClr val="tx1"/>
                </a:solidFill>
                <a:latin typeface="+mn-lt"/>
                <a:ea typeface="MS PGothic" pitchFamily="34" charset="-128"/>
                <a:cs typeface="+mn-cs"/>
              </a:defRPr>
            </a:lvl2pPr>
            <a:lvl3pPr marL="11430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3pPr>
            <a:lvl4pPr marL="16002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1219170" eaLnBrk="1" fontAlgn="auto" hangingPunct="1">
              <a:spcBef>
                <a:spcPts val="0"/>
              </a:spcBef>
              <a:spcAft>
                <a:spcPts val="0"/>
              </a:spcAft>
              <a:buClr>
                <a:srgbClr val="3878A9"/>
              </a:buClr>
              <a:buSzTx/>
              <a:defRPr/>
            </a:pPr>
            <a:r>
              <a:rPr lang="en-US" sz="1400" b="0" kern="0" dirty="0">
                <a:solidFill>
                  <a:srgbClr val="3A3A3A"/>
                </a:solidFill>
                <a:latin typeface="Century Gothic"/>
              </a:rPr>
              <a:t>SIFS</a:t>
            </a:r>
            <a:endParaRPr lang="en-US" sz="1400" b="0" kern="0" dirty="0">
              <a:solidFill>
                <a:prstClr val="black"/>
              </a:solidFill>
              <a:latin typeface="Century Gothic"/>
            </a:endParaRPr>
          </a:p>
          <a:p>
            <a:pPr marL="182875" indent="-182875" defTabSz="1219170" eaLnBrk="1" fontAlgn="auto" hangingPunct="1">
              <a:spcBef>
                <a:spcPts val="0"/>
              </a:spcBef>
              <a:spcAft>
                <a:spcPts val="0"/>
              </a:spcAft>
              <a:buClr>
                <a:srgbClr val="3878A9"/>
              </a:buClr>
              <a:buSzTx/>
              <a:buFont typeface="Arial"/>
              <a:buChar char="•"/>
              <a:defRPr/>
            </a:pPr>
            <a:endParaRPr lang="en-US" sz="2400" b="0" kern="0" dirty="0">
              <a:solidFill>
                <a:srgbClr val="3A3A3A"/>
              </a:solidFill>
              <a:latin typeface="Century Gothic"/>
            </a:endParaRPr>
          </a:p>
          <a:p>
            <a:pPr marL="0" indent="0" defTabSz="1219170" eaLnBrk="1" fontAlgn="auto" hangingPunct="1">
              <a:spcBef>
                <a:spcPts val="0"/>
              </a:spcBef>
              <a:spcAft>
                <a:spcPts val="0"/>
              </a:spcAft>
              <a:buClr>
                <a:srgbClr val="3878A9"/>
              </a:buClr>
              <a:buSzTx/>
              <a:defRPr/>
            </a:pPr>
            <a:endParaRPr lang="en-US" sz="2400" kern="0" dirty="0">
              <a:solidFill>
                <a:srgbClr val="A72F1F"/>
              </a:solidFill>
              <a:latin typeface="Century Gothic"/>
            </a:endParaRPr>
          </a:p>
        </p:txBody>
      </p:sp>
      <p:pic>
        <p:nvPicPr>
          <p:cNvPr id="39" name="Picture 38">
            <a:extLst>
              <a:ext uri="{FF2B5EF4-FFF2-40B4-BE49-F238E27FC236}">
                <a16:creationId xmlns:a16="http://schemas.microsoft.com/office/drawing/2014/main" id="{94CCAA25-CFBA-4C75-B1BC-BB4A59717FA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20390" y="3209238"/>
            <a:ext cx="556002" cy="556002"/>
          </a:xfrm>
          <a:prstGeom prst="rect">
            <a:avLst/>
          </a:prstGeom>
        </p:spPr>
      </p:pic>
      <p:sp>
        <p:nvSpPr>
          <p:cNvPr id="41" name="TextBox 40"/>
          <p:cNvSpPr txBox="1"/>
          <p:nvPr/>
        </p:nvSpPr>
        <p:spPr>
          <a:xfrm>
            <a:off x="10118798" y="1465945"/>
            <a:ext cx="2208235" cy="400110"/>
          </a:xfrm>
          <a:prstGeom prst="rect">
            <a:avLst/>
          </a:prstGeom>
          <a:noFill/>
        </p:spPr>
        <p:txBody>
          <a:bodyPr wrap="square" rtlCol="0">
            <a:spAutoFit/>
          </a:bodyPr>
          <a:lstStyle/>
          <a:p>
            <a:r>
              <a:rPr lang="en-US" sz="2000" dirty="0">
                <a:solidFill>
                  <a:srgbClr val="7030A0"/>
                </a:solidFill>
              </a:rPr>
              <a:t>802.11ax clients</a:t>
            </a:r>
          </a:p>
        </p:txBody>
      </p:sp>
      <p:sp>
        <p:nvSpPr>
          <p:cNvPr id="45" name="Content Placeholder 2">
            <a:extLst>
              <a:ext uri="{FF2B5EF4-FFF2-40B4-BE49-F238E27FC236}">
                <a16:creationId xmlns:a16="http://schemas.microsoft.com/office/drawing/2014/main" id="{460FB39D-FF0E-481A-9A58-651787D7CC07}"/>
              </a:ext>
            </a:extLst>
          </p:cNvPr>
          <p:cNvSpPr txBox="1">
            <a:spLocks/>
          </p:cNvSpPr>
          <p:nvPr/>
        </p:nvSpPr>
        <p:spPr>
          <a:xfrm>
            <a:off x="11360502" y="3324187"/>
            <a:ext cx="987619" cy="510069"/>
          </a:xfrm>
          <a:prstGeom prst="rect">
            <a:avLst/>
          </a:prstGeom>
        </p:spPr>
        <p:txBody>
          <a:bodyPr vert="horz" lIns="121920" tIns="60960" rIns="121920" bIns="60960" rtlCol="0">
            <a:normAutofit/>
          </a:bodyPr>
          <a:lstStyle>
            <a:lvl1pPr marL="0" indent="0" algn="l" defTabSz="457200" rtl="0" eaLnBrk="1" latinLnBrk="0" hangingPunct="1">
              <a:spcBef>
                <a:spcPct val="20000"/>
              </a:spcBef>
              <a:buFont typeface="Arial"/>
              <a:buNone/>
              <a:defRPr sz="2000" b="1" kern="1200">
                <a:solidFill>
                  <a:schemeClr val="tx1"/>
                </a:solidFill>
                <a:latin typeface="+mn-lt"/>
                <a:ea typeface="+mn-ea"/>
                <a:cs typeface="+mn-cs"/>
              </a:defRPr>
            </a:lvl1pPr>
            <a:lvl2pPr marL="504825" indent="-285750" algn="l" defTabSz="457200" rtl="0" eaLnBrk="1" latinLnBrk="0" hangingPunct="1">
              <a:lnSpc>
                <a:spcPct val="90000"/>
              </a:lnSpc>
              <a:spcBef>
                <a:spcPct val="20000"/>
              </a:spcBef>
              <a:buClr>
                <a:schemeClr val="accent1"/>
              </a:buClr>
              <a:buSzPct val="150000"/>
              <a:buFont typeface="Arial" panose="020B0604020202020204" pitchFamily="34" charset="0"/>
              <a:buChar char="›"/>
              <a:defRPr sz="2000" kern="1200">
                <a:solidFill>
                  <a:schemeClr val="tx2"/>
                </a:solidFill>
                <a:latin typeface="+mn-lt"/>
                <a:ea typeface="+mn-ea"/>
                <a:cs typeface="+mn-cs"/>
              </a:defRPr>
            </a:lvl2pPr>
            <a:lvl3pPr marL="1143000" indent="-228600" algn="l" defTabSz="457200" rtl="0" eaLnBrk="1" latinLnBrk="0" hangingPunct="1">
              <a:spcBef>
                <a:spcPct val="20000"/>
              </a:spcBef>
              <a:buFont typeface="Lucida Grande"/>
              <a:buChar char="­"/>
              <a:defRPr sz="1800" kern="1200">
                <a:solidFill>
                  <a:srgbClr val="3A3A3A"/>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1219170">
              <a:spcBef>
                <a:spcPts val="0"/>
              </a:spcBef>
              <a:buClr>
                <a:srgbClr val="3878A9"/>
              </a:buClr>
              <a:defRPr/>
            </a:pPr>
            <a:r>
              <a:rPr lang="en-US" b="0" kern="0" dirty="0">
                <a:solidFill>
                  <a:srgbClr val="3A3A3A"/>
                </a:solidFill>
                <a:latin typeface="Century Gothic"/>
              </a:rPr>
              <a:t>STA 1</a:t>
            </a:r>
            <a:endParaRPr lang="en-US" b="0" kern="0" dirty="0">
              <a:solidFill>
                <a:prstClr val="black"/>
              </a:solidFill>
              <a:latin typeface="Century Gothic"/>
            </a:endParaRPr>
          </a:p>
          <a:p>
            <a:pPr marL="182875" indent="-182875" defTabSz="1219170">
              <a:spcBef>
                <a:spcPts val="0"/>
              </a:spcBef>
              <a:buClr>
                <a:srgbClr val="3878A9"/>
              </a:buClr>
              <a:buFont typeface="Arial"/>
              <a:buChar char="•"/>
              <a:defRPr/>
            </a:pPr>
            <a:endParaRPr lang="en-US" sz="1600" b="0" kern="0" dirty="0">
              <a:solidFill>
                <a:srgbClr val="3A3A3A"/>
              </a:solidFill>
              <a:latin typeface="Century Gothic"/>
            </a:endParaRPr>
          </a:p>
          <a:p>
            <a:pPr defTabSz="1219170">
              <a:spcBef>
                <a:spcPts val="0"/>
              </a:spcBef>
              <a:buClr>
                <a:srgbClr val="3878A9"/>
              </a:buClr>
              <a:defRPr/>
            </a:pPr>
            <a:endParaRPr lang="en-US" sz="1600" kern="0" dirty="0">
              <a:solidFill>
                <a:srgbClr val="A72F1F"/>
              </a:solidFill>
              <a:latin typeface="Century Gothic"/>
            </a:endParaRPr>
          </a:p>
        </p:txBody>
      </p:sp>
      <p:sp>
        <p:nvSpPr>
          <p:cNvPr id="47" name="Content Placeholder 2">
            <a:extLst>
              <a:ext uri="{FF2B5EF4-FFF2-40B4-BE49-F238E27FC236}">
                <a16:creationId xmlns:a16="http://schemas.microsoft.com/office/drawing/2014/main" id="{15CE6BDA-F94B-480E-A677-EE77AE08F140}"/>
              </a:ext>
            </a:extLst>
          </p:cNvPr>
          <p:cNvSpPr txBox="1">
            <a:spLocks/>
          </p:cNvSpPr>
          <p:nvPr/>
        </p:nvSpPr>
        <p:spPr bwMode="auto">
          <a:xfrm>
            <a:off x="3081644" y="3388321"/>
            <a:ext cx="821513" cy="356531"/>
          </a:xfrm>
          <a:prstGeom prst="rect">
            <a:avLst/>
          </a:prstGeom>
          <a:solidFill>
            <a:schemeClr val="accent4">
              <a:lumMod val="40000"/>
              <a:lumOff val="6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defTabSz="457200" rtl="0" eaLnBrk="0" fontAlgn="base" hangingPunct="0">
              <a:spcBef>
                <a:spcPct val="0"/>
              </a:spcBef>
              <a:spcAft>
                <a:spcPct val="0"/>
              </a:spcAft>
              <a:buSzPct val="100000"/>
              <a:defRPr sz="2000" b="1" kern="1200">
                <a:solidFill>
                  <a:schemeClr val="accent1"/>
                </a:solidFill>
                <a:latin typeface="+mn-lt"/>
                <a:ea typeface="MS PGothic" pitchFamily="34" charset="-128"/>
                <a:cs typeface="ＭＳ Ｐゴシック" charset="0"/>
              </a:defRPr>
            </a:lvl1pPr>
            <a:lvl2pPr marL="742950" indent="-285750" algn="l" defTabSz="457200" rtl="0" eaLnBrk="0" fontAlgn="base" hangingPunct="0">
              <a:spcBef>
                <a:spcPct val="0"/>
              </a:spcBef>
              <a:spcAft>
                <a:spcPct val="0"/>
              </a:spcAft>
              <a:buClr>
                <a:schemeClr val="tx1"/>
              </a:buClr>
              <a:buSzPct val="100000"/>
              <a:buBlip>
                <a:blip r:embed="rId3"/>
              </a:buBlip>
              <a:defRPr sz="2000" kern="1200">
                <a:solidFill>
                  <a:schemeClr val="tx1"/>
                </a:solidFill>
                <a:latin typeface="+mn-lt"/>
                <a:ea typeface="MS PGothic" pitchFamily="34" charset="-128"/>
                <a:cs typeface="+mn-cs"/>
              </a:defRPr>
            </a:lvl2pPr>
            <a:lvl3pPr marL="11430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3pPr>
            <a:lvl4pPr marL="16002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1219170" eaLnBrk="1" fontAlgn="auto" hangingPunct="1">
              <a:spcBef>
                <a:spcPts val="0"/>
              </a:spcBef>
              <a:spcAft>
                <a:spcPts val="0"/>
              </a:spcAft>
              <a:buClr>
                <a:srgbClr val="3878A9"/>
              </a:buClr>
              <a:buSzTx/>
              <a:defRPr/>
            </a:pPr>
            <a:r>
              <a:rPr lang="en-US" sz="1400" b="0" kern="0" dirty="0">
                <a:solidFill>
                  <a:srgbClr val="3A3A3A"/>
                </a:solidFill>
                <a:latin typeface="Century Gothic"/>
              </a:rPr>
              <a:t>BSR</a:t>
            </a:r>
            <a:endParaRPr lang="en-US" sz="1400" kern="0" dirty="0">
              <a:solidFill>
                <a:srgbClr val="A72F1F"/>
              </a:solidFill>
              <a:latin typeface="Century Gothic"/>
            </a:endParaRPr>
          </a:p>
        </p:txBody>
      </p:sp>
      <p:cxnSp>
        <p:nvCxnSpPr>
          <p:cNvPr id="96" name="Straight Connector 95">
            <a:extLst>
              <a:ext uri="{FF2B5EF4-FFF2-40B4-BE49-F238E27FC236}">
                <a16:creationId xmlns:a16="http://schemas.microsoft.com/office/drawing/2014/main" id="{3383D05C-16F0-4025-998F-B478BE8A7E79}"/>
              </a:ext>
            </a:extLst>
          </p:cNvPr>
          <p:cNvCxnSpPr>
            <a:cxnSpLocks/>
          </p:cNvCxnSpPr>
          <p:nvPr/>
        </p:nvCxnSpPr>
        <p:spPr>
          <a:xfrm flipV="1">
            <a:off x="1520842" y="3732802"/>
            <a:ext cx="9399548" cy="11986"/>
          </a:xfrm>
          <a:prstGeom prst="line">
            <a:avLst/>
          </a:prstGeom>
          <a:noFill/>
          <a:ln w="28575" cap="flat" cmpd="sng" algn="ctr">
            <a:solidFill>
              <a:sysClr val="windowText" lastClr="000000"/>
            </a:solidFill>
            <a:prstDash val="solid"/>
            <a:headEnd type="triangle" w="lg" len="lg"/>
          </a:ln>
          <a:effectLst/>
        </p:spPr>
      </p:cxnSp>
      <p:pic>
        <p:nvPicPr>
          <p:cNvPr id="102" name="Picture 101">
            <a:extLst>
              <a:ext uri="{FF2B5EF4-FFF2-40B4-BE49-F238E27FC236}">
                <a16:creationId xmlns:a16="http://schemas.microsoft.com/office/drawing/2014/main" id="{94CCAA25-CFBA-4C75-B1BC-BB4A59717FA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32215" y="3997962"/>
            <a:ext cx="556002" cy="556002"/>
          </a:xfrm>
          <a:prstGeom prst="rect">
            <a:avLst/>
          </a:prstGeom>
        </p:spPr>
      </p:pic>
      <p:sp>
        <p:nvSpPr>
          <p:cNvPr id="103" name="Content Placeholder 2">
            <a:extLst>
              <a:ext uri="{FF2B5EF4-FFF2-40B4-BE49-F238E27FC236}">
                <a16:creationId xmlns:a16="http://schemas.microsoft.com/office/drawing/2014/main" id="{460FB39D-FF0E-481A-9A58-651787D7CC07}"/>
              </a:ext>
            </a:extLst>
          </p:cNvPr>
          <p:cNvSpPr txBox="1">
            <a:spLocks/>
          </p:cNvSpPr>
          <p:nvPr/>
        </p:nvSpPr>
        <p:spPr>
          <a:xfrm>
            <a:off x="11372327" y="4112911"/>
            <a:ext cx="987619" cy="510069"/>
          </a:xfrm>
          <a:prstGeom prst="rect">
            <a:avLst/>
          </a:prstGeom>
        </p:spPr>
        <p:txBody>
          <a:bodyPr vert="horz" lIns="121920" tIns="60960" rIns="121920" bIns="60960" rtlCol="0">
            <a:normAutofit/>
          </a:bodyPr>
          <a:lstStyle>
            <a:lvl1pPr marL="0" indent="0" algn="l" defTabSz="457200" rtl="0" eaLnBrk="1" latinLnBrk="0" hangingPunct="1">
              <a:spcBef>
                <a:spcPct val="20000"/>
              </a:spcBef>
              <a:buFont typeface="Arial"/>
              <a:buNone/>
              <a:defRPr sz="2000" b="1" kern="1200">
                <a:solidFill>
                  <a:schemeClr val="tx1"/>
                </a:solidFill>
                <a:latin typeface="+mn-lt"/>
                <a:ea typeface="+mn-ea"/>
                <a:cs typeface="+mn-cs"/>
              </a:defRPr>
            </a:lvl1pPr>
            <a:lvl2pPr marL="504825" indent="-285750" algn="l" defTabSz="457200" rtl="0" eaLnBrk="1" latinLnBrk="0" hangingPunct="1">
              <a:lnSpc>
                <a:spcPct val="90000"/>
              </a:lnSpc>
              <a:spcBef>
                <a:spcPct val="20000"/>
              </a:spcBef>
              <a:buClr>
                <a:schemeClr val="accent1"/>
              </a:buClr>
              <a:buSzPct val="150000"/>
              <a:buFont typeface="Arial" panose="020B0604020202020204" pitchFamily="34" charset="0"/>
              <a:buChar char="›"/>
              <a:defRPr sz="2000" kern="1200">
                <a:solidFill>
                  <a:schemeClr val="tx2"/>
                </a:solidFill>
                <a:latin typeface="+mn-lt"/>
                <a:ea typeface="+mn-ea"/>
                <a:cs typeface="+mn-cs"/>
              </a:defRPr>
            </a:lvl2pPr>
            <a:lvl3pPr marL="1143000" indent="-228600" algn="l" defTabSz="457200" rtl="0" eaLnBrk="1" latinLnBrk="0" hangingPunct="1">
              <a:spcBef>
                <a:spcPct val="20000"/>
              </a:spcBef>
              <a:buFont typeface="Lucida Grande"/>
              <a:buChar char="­"/>
              <a:defRPr sz="1800" kern="1200">
                <a:solidFill>
                  <a:srgbClr val="3A3A3A"/>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1219170">
              <a:spcBef>
                <a:spcPts val="0"/>
              </a:spcBef>
              <a:buClr>
                <a:srgbClr val="3878A9"/>
              </a:buClr>
              <a:defRPr/>
            </a:pPr>
            <a:r>
              <a:rPr lang="en-US" b="0" kern="0" dirty="0">
                <a:solidFill>
                  <a:srgbClr val="3A3A3A"/>
                </a:solidFill>
                <a:latin typeface="Century Gothic"/>
              </a:rPr>
              <a:t>STA 2</a:t>
            </a:r>
            <a:endParaRPr lang="en-US" b="0" kern="0" dirty="0">
              <a:solidFill>
                <a:prstClr val="black"/>
              </a:solidFill>
              <a:latin typeface="Century Gothic"/>
            </a:endParaRPr>
          </a:p>
          <a:p>
            <a:pPr marL="182875" indent="-182875" defTabSz="1219170">
              <a:spcBef>
                <a:spcPts val="0"/>
              </a:spcBef>
              <a:buClr>
                <a:srgbClr val="3878A9"/>
              </a:buClr>
              <a:buFont typeface="Arial"/>
              <a:buChar char="•"/>
              <a:defRPr/>
            </a:pPr>
            <a:endParaRPr lang="en-US" sz="1600" b="0" kern="0" dirty="0">
              <a:solidFill>
                <a:srgbClr val="3A3A3A"/>
              </a:solidFill>
              <a:latin typeface="Century Gothic"/>
            </a:endParaRPr>
          </a:p>
          <a:p>
            <a:pPr defTabSz="1219170">
              <a:spcBef>
                <a:spcPts val="0"/>
              </a:spcBef>
              <a:buClr>
                <a:srgbClr val="3878A9"/>
              </a:buClr>
              <a:defRPr/>
            </a:pPr>
            <a:endParaRPr lang="en-US" sz="1600" kern="0" dirty="0">
              <a:solidFill>
                <a:srgbClr val="A72F1F"/>
              </a:solidFill>
              <a:latin typeface="Century Gothic"/>
            </a:endParaRPr>
          </a:p>
        </p:txBody>
      </p:sp>
      <p:sp>
        <p:nvSpPr>
          <p:cNvPr id="104" name="Content Placeholder 2">
            <a:extLst>
              <a:ext uri="{FF2B5EF4-FFF2-40B4-BE49-F238E27FC236}">
                <a16:creationId xmlns:a16="http://schemas.microsoft.com/office/drawing/2014/main" id="{15CE6BDA-F94B-480E-A677-EE77AE08F140}"/>
              </a:ext>
            </a:extLst>
          </p:cNvPr>
          <p:cNvSpPr txBox="1">
            <a:spLocks/>
          </p:cNvSpPr>
          <p:nvPr/>
        </p:nvSpPr>
        <p:spPr bwMode="auto">
          <a:xfrm>
            <a:off x="3093469" y="4177045"/>
            <a:ext cx="821513" cy="356531"/>
          </a:xfrm>
          <a:prstGeom prst="rect">
            <a:avLst/>
          </a:prstGeom>
          <a:solidFill>
            <a:schemeClr val="accent4">
              <a:lumMod val="40000"/>
              <a:lumOff val="6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defPPr>
              <a:defRPr lang="en-US"/>
            </a:defPPr>
            <a:lvl1pPr indent="0" algn="ctr" defTabSz="1219170" fontAlgn="auto">
              <a:spcBef>
                <a:spcPts val="0"/>
              </a:spcBef>
              <a:spcAft>
                <a:spcPts val="0"/>
              </a:spcAft>
              <a:buClr>
                <a:srgbClr val="3878A9"/>
              </a:buClr>
              <a:buSzTx/>
              <a:defRPr sz="1400" b="0" kern="0">
                <a:solidFill>
                  <a:srgbClr val="3A3A3A"/>
                </a:solidFill>
                <a:latin typeface="Century Gothic"/>
                <a:ea typeface="MS PGothic" pitchFamily="34" charset="-128"/>
                <a:cs typeface="ＭＳ Ｐゴシック" charset="0"/>
              </a:defRPr>
            </a:lvl1pPr>
            <a:lvl2pPr marL="742950" indent="-285750" defTabSz="457200" eaLnBrk="0" fontAlgn="base" hangingPunct="0">
              <a:spcBef>
                <a:spcPct val="0"/>
              </a:spcBef>
              <a:spcAft>
                <a:spcPct val="0"/>
              </a:spcAft>
              <a:buClr>
                <a:schemeClr val="tx1"/>
              </a:buClr>
              <a:buSzPct val="100000"/>
              <a:buBlip>
                <a:blip r:embed="rId3"/>
              </a:buBlip>
              <a:defRPr sz="2000">
                <a:ea typeface="MS PGothic" pitchFamily="34" charset="-128"/>
              </a:defRPr>
            </a:lvl2pPr>
            <a:lvl3pPr marL="11430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3pPr>
            <a:lvl4pPr marL="16002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4pPr>
            <a:lvl5pPr marL="20574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BSR</a:t>
            </a:r>
          </a:p>
        </p:txBody>
      </p:sp>
      <p:cxnSp>
        <p:nvCxnSpPr>
          <p:cNvPr id="106" name="Straight Connector 105">
            <a:extLst>
              <a:ext uri="{FF2B5EF4-FFF2-40B4-BE49-F238E27FC236}">
                <a16:creationId xmlns:a16="http://schemas.microsoft.com/office/drawing/2014/main" id="{3383D05C-16F0-4025-998F-B478BE8A7E79}"/>
              </a:ext>
            </a:extLst>
          </p:cNvPr>
          <p:cNvCxnSpPr>
            <a:cxnSpLocks/>
          </p:cNvCxnSpPr>
          <p:nvPr/>
        </p:nvCxnSpPr>
        <p:spPr>
          <a:xfrm flipV="1">
            <a:off x="1520842" y="4530993"/>
            <a:ext cx="9411373" cy="2519"/>
          </a:xfrm>
          <a:prstGeom prst="line">
            <a:avLst/>
          </a:prstGeom>
          <a:noFill/>
          <a:ln w="28575" cap="flat" cmpd="sng" algn="ctr">
            <a:solidFill>
              <a:sysClr val="windowText" lastClr="000000"/>
            </a:solidFill>
            <a:prstDash val="solid"/>
            <a:headEnd type="triangle" w="lg" len="lg"/>
          </a:ln>
          <a:effectLst/>
        </p:spPr>
      </p:cxnSp>
      <p:pic>
        <p:nvPicPr>
          <p:cNvPr id="107" name="Picture 106">
            <a:extLst>
              <a:ext uri="{FF2B5EF4-FFF2-40B4-BE49-F238E27FC236}">
                <a16:creationId xmlns:a16="http://schemas.microsoft.com/office/drawing/2014/main" id="{94CCAA25-CFBA-4C75-B1BC-BB4A59717FA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44915" y="4759466"/>
            <a:ext cx="556002" cy="556002"/>
          </a:xfrm>
          <a:prstGeom prst="rect">
            <a:avLst/>
          </a:prstGeom>
        </p:spPr>
      </p:pic>
      <p:sp>
        <p:nvSpPr>
          <p:cNvPr id="108" name="Content Placeholder 2">
            <a:extLst>
              <a:ext uri="{FF2B5EF4-FFF2-40B4-BE49-F238E27FC236}">
                <a16:creationId xmlns:a16="http://schemas.microsoft.com/office/drawing/2014/main" id="{460FB39D-FF0E-481A-9A58-651787D7CC07}"/>
              </a:ext>
            </a:extLst>
          </p:cNvPr>
          <p:cNvSpPr txBox="1">
            <a:spLocks/>
          </p:cNvSpPr>
          <p:nvPr/>
        </p:nvSpPr>
        <p:spPr>
          <a:xfrm>
            <a:off x="11385027" y="4874415"/>
            <a:ext cx="987619" cy="510069"/>
          </a:xfrm>
          <a:prstGeom prst="rect">
            <a:avLst/>
          </a:prstGeom>
        </p:spPr>
        <p:txBody>
          <a:bodyPr vert="horz" lIns="121920" tIns="60960" rIns="121920" bIns="60960" rtlCol="0">
            <a:normAutofit/>
          </a:bodyPr>
          <a:lstStyle>
            <a:lvl1pPr marL="0" indent="0" algn="l" defTabSz="457200" rtl="0" eaLnBrk="1" latinLnBrk="0" hangingPunct="1">
              <a:spcBef>
                <a:spcPct val="20000"/>
              </a:spcBef>
              <a:buFont typeface="Arial"/>
              <a:buNone/>
              <a:defRPr sz="2000" b="1" kern="1200">
                <a:solidFill>
                  <a:schemeClr val="tx1"/>
                </a:solidFill>
                <a:latin typeface="+mn-lt"/>
                <a:ea typeface="+mn-ea"/>
                <a:cs typeface="+mn-cs"/>
              </a:defRPr>
            </a:lvl1pPr>
            <a:lvl2pPr marL="504825" indent="-285750" algn="l" defTabSz="457200" rtl="0" eaLnBrk="1" latinLnBrk="0" hangingPunct="1">
              <a:lnSpc>
                <a:spcPct val="90000"/>
              </a:lnSpc>
              <a:spcBef>
                <a:spcPct val="20000"/>
              </a:spcBef>
              <a:buClr>
                <a:schemeClr val="accent1"/>
              </a:buClr>
              <a:buSzPct val="150000"/>
              <a:buFont typeface="Arial" panose="020B0604020202020204" pitchFamily="34" charset="0"/>
              <a:buChar char="›"/>
              <a:defRPr sz="2000" kern="1200">
                <a:solidFill>
                  <a:schemeClr val="tx2"/>
                </a:solidFill>
                <a:latin typeface="+mn-lt"/>
                <a:ea typeface="+mn-ea"/>
                <a:cs typeface="+mn-cs"/>
              </a:defRPr>
            </a:lvl2pPr>
            <a:lvl3pPr marL="1143000" indent="-228600" algn="l" defTabSz="457200" rtl="0" eaLnBrk="1" latinLnBrk="0" hangingPunct="1">
              <a:spcBef>
                <a:spcPct val="20000"/>
              </a:spcBef>
              <a:buFont typeface="Lucida Grande"/>
              <a:buChar char="­"/>
              <a:defRPr sz="1800" kern="1200">
                <a:solidFill>
                  <a:srgbClr val="3A3A3A"/>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1219170">
              <a:spcBef>
                <a:spcPts val="0"/>
              </a:spcBef>
              <a:buClr>
                <a:srgbClr val="3878A9"/>
              </a:buClr>
              <a:defRPr/>
            </a:pPr>
            <a:r>
              <a:rPr lang="en-US" b="0" kern="0" dirty="0">
                <a:solidFill>
                  <a:srgbClr val="3A3A3A"/>
                </a:solidFill>
                <a:latin typeface="Century Gothic"/>
              </a:rPr>
              <a:t>STA 3</a:t>
            </a:r>
            <a:endParaRPr lang="en-US" b="0" kern="0" dirty="0">
              <a:solidFill>
                <a:prstClr val="black"/>
              </a:solidFill>
              <a:latin typeface="Century Gothic"/>
            </a:endParaRPr>
          </a:p>
          <a:p>
            <a:pPr marL="182875" indent="-182875" defTabSz="1219170">
              <a:spcBef>
                <a:spcPts val="0"/>
              </a:spcBef>
              <a:buClr>
                <a:srgbClr val="3878A9"/>
              </a:buClr>
              <a:buFont typeface="Arial"/>
              <a:buChar char="•"/>
              <a:defRPr/>
            </a:pPr>
            <a:endParaRPr lang="en-US" sz="1600" b="0" kern="0" dirty="0">
              <a:solidFill>
                <a:srgbClr val="3A3A3A"/>
              </a:solidFill>
              <a:latin typeface="Century Gothic"/>
            </a:endParaRPr>
          </a:p>
          <a:p>
            <a:pPr defTabSz="1219170">
              <a:spcBef>
                <a:spcPts val="0"/>
              </a:spcBef>
              <a:buClr>
                <a:srgbClr val="3878A9"/>
              </a:buClr>
              <a:defRPr/>
            </a:pPr>
            <a:endParaRPr lang="en-US" sz="1600" kern="0" dirty="0">
              <a:solidFill>
                <a:srgbClr val="A72F1F"/>
              </a:solidFill>
              <a:latin typeface="Century Gothic"/>
            </a:endParaRPr>
          </a:p>
        </p:txBody>
      </p:sp>
      <p:sp>
        <p:nvSpPr>
          <p:cNvPr id="109" name="Content Placeholder 2">
            <a:extLst>
              <a:ext uri="{FF2B5EF4-FFF2-40B4-BE49-F238E27FC236}">
                <a16:creationId xmlns:a16="http://schemas.microsoft.com/office/drawing/2014/main" id="{15CE6BDA-F94B-480E-A677-EE77AE08F140}"/>
              </a:ext>
            </a:extLst>
          </p:cNvPr>
          <p:cNvSpPr txBox="1">
            <a:spLocks/>
          </p:cNvSpPr>
          <p:nvPr/>
        </p:nvSpPr>
        <p:spPr bwMode="auto">
          <a:xfrm>
            <a:off x="3093469" y="4938549"/>
            <a:ext cx="821513" cy="356531"/>
          </a:xfrm>
          <a:prstGeom prst="rect">
            <a:avLst/>
          </a:prstGeom>
          <a:solidFill>
            <a:schemeClr val="accent4">
              <a:lumMod val="40000"/>
              <a:lumOff val="6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defPPr>
              <a:defRPr lang="en-US"/>
            </a:defPPr>
            <a:lvl1pPr indent="0" algn="ctr" defTabSz="1219170" fontAlgn="auto">
              <a:spcBef>
                <a:spcPts val="0"/>
              </a:spcBef>
              <a:spcAft>
                <a:spcPts val="0"/>
              </a:spcAft>
              <a:buClr>
                <a:srgbClr val="3878A9"/>
              </a:buClr>
              <a:buSzTx/>
              <a:defRPr sz="1400" b="0" kern="0">
                <a:solidFill>
                  <a:srgbClr val="3A3A3A"/>
                </a:solidFill>
                <a:latin typeface="Century Gothic"/>
                <a:ea typeface="MS PGothic" pitchFamily="34" charset="-128"/>
                <a:cs typeface="ＭＳ Ｐゴシック" charset="0"/>
              </a:defRPr>
            </a:lvl1pPr>
            <a:lvl2pPr marL="742950" indent="-285750" defTabSz="457200" eaLnBrk="0" fontAlgn="base" hangingPunct="0">
              <a:spcBef>
                <a:spcPct val="0"/>
              </a:spcBef>
              <a:spcAft>
                <a:spcPct val="0"/>
              </a:spcAft>
              <a:buClr>
                <a:schemeClr val="tx1"/>
              </a:buClr>
              <a:buSzPct val="100000"/>
              <a:buBlip>
                <a:blip r:embed="rId3"/>
              </a:buBlip>
              <a:defRPr sz="2000">
                <a:ea typeface="MS PGothic" pitchFamily="34" charset="-128"/>
              </a:defRPr>
            </a:lvl2pPr>
            <a:lvl3pPr marL="11430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3pPr>
            <a:lvl4pPr marL="16002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4pPr>
            <a:lvl5pPr marL="20574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BSR</a:t>
            </a:r>
          </a:p>
        </p:txBody>
      </p:sp>
      <p:cxnSp>
        <p:nvCxnSpPr>
          <p:cNvPr id="111" name="Straight Connector 110">
            <a:extLst>
              <a:ext uri="{FF2B5EF4-FFF2-40B4-BE49-F238E27FC236}">
                <a16:creationId xmlns:a16="http://schemas.microsoft.com/office/drawing/2014/main" id="{3383D05C-16F0-4025-998F-B478BE8A7E79}"/>
              </a:ext>
            </a:extLst>
          </p:cNvPr>
          <p:cNvCxnSpPr>
            <a:cxnSpLocks/>
          </p:cNvCxnSpPr>
          <p:nvPr/>
        </p:nvCxnSpPr>
        <p:spPr>
          <a:xfrm>
            <a:off x="1520842" y="5288832"/>
            <a:ext cx="9411373" cy="6184"/>
          </a:xfrm>
          <a:prstGeom prst="line">
            <a:avLst/>
          </a:prstGeom>
          <a:noFill/>
          <a:ln w="28575" cap="flat" cmpd="sng" algn="ctr">
            <a:solidFill>
              <a:sysClr val="windowText" lastClr="000000"/>
            </a:solidFill>
            <a:prstDash val="solid"/>
            <a:headEnd type="triangle" w="lg" len="lg"/>
          </a:ln>
          <a:effectLst/>
        </p:spPr>
      </p:cxnSp>
      <p:sp>
        <p:nvSpPr>
          <p:cNvPr id="112" name="Content Placeholder 2">
            <a:extLst>
              <a:ext uri="{FF2B5EF4-FFF2-40B4-BE49-F238E27FC236}">
                <a16:creationId xmlns:a16="http://schemas.microsoft.com/office/drawing/2014/main" id="{15CE6BDA-F94B-480E-A677-EE77AE08F140}"/>
              </a:ext>
            </a:extLst>
          </p:cNvPr>
          <p:cNvSpPr txBox="1">
            <a:spLocks/>
          </p:cNvSpPr>
          <p:nvPr/>
        </p:nvSpPr>
        <p:spPr bwMode="auto">
          <a:xfrm>
            <a:off x="4225764" y="2649939"/>
            <a:ext cx="918558" cy="356531"/>
          </a:xfrm>
          <a:prstGeom prst="rect">
            <a:avLst/>
          </a:prstGeom>
          <a:solidFill>
            <a:schemeClr val="accent2">
              <a:lumMod val="40000"/>
              <a:lumOff val="6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R="0" lvl="0" indent="0" algn="ctr" defTabSz="1219170" fontAlgn="auto">
              <a:lnSpc>
                <a:spcPct val="100000"/>
              </a:lnSpc>
              <a:spcBef>
                <a:spcPts val="0"/>
              </a:spcBef>
              <a:spcAft>
                <a:spcPts val="0"/>
              </a:spcAft>
              <a:buClr>
                <a:srgbClr val="3878A9"/>
              </a:buClr>
              <a:buSzTx/>
              <a:buFontTx/>
              <a:buNone/>
              <a:tabLst/>
              <a:defRPr kumimoji="0" sz="1400" b="0" i="0" u="none" strike="noStrike" kern="0" cap="none" spc="0" normalizeH="0" baseline="0">
                <a:ln>
                  <a:noFill/>
                </a:ln>
                <a:solidFill>
                  <a:srgbClr val="3A3A3A"/>
                </a:solidFill>
                <a:effectLst/>
                <a:uLnTx/>
                <a:uFillTx/>
                <a:latin typeface="Century Gothic"/>
                <a:ea typeface="MS PGothic" pitchFamily="34" charset="-128"/>
                <a:cs typeface="ＭＳ Ｐゴシック" charset="0"/>
              </a:defRPr>
            </a:lvl1pPr>
            <a:lvl2pPr marL="742950" indent="-285750" defTabSz="457200" eaLnBrk="0" fontAlgn="base" hangingPunct="0">
              <a:spcBef>
                <a:spcPct val="0"/>
              </a:spcBef>
              <a:spcAft>
                <a:spcPct val="0"/>
              </a:spcAft>
              <a:buClr>
                <a:schemeClr val="tx1"/>
              </a:buClr>
              <a:buSzPct val="100000"/>
              <a:buBlip>
                <a:blip r:embed="rId3"/>
              </a:buBlip>
              <a:defRPr sz="2000">
                <a:ea typeface="MS PGothic" pitchFamily="34" charset="-128"/>
              </a:defRPr>
            </a:lvl2pPr>
            <a:lvl3pPr marL="11430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3pPr>
            <a:lvl4pPr marL="16002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4pPr>
            <a:lvl5pPr marL="20574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MU-RTS</a:t>
            </a:r>
          </a:p>
        </p:txBody>
      </p:sp>
      <p:pic>
        <p:nvPicPr>
          <p:cNvPr id="115" name="Picture 114">
            <a:extLst>
              <a:ext uri="{FF2B5EF4-FFF2-40B4-BE49-F238E27FC236}">
                <a16:creationId xmlns:a16="http://schemas.microsoft.com/office/drawing/2014/main" id="{94CCAA25-CFBA-4C75-B1BC-BB4A59717FA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57615" y="5534003"/>
            <a:ext cx="556002" cy="556002"/>
          </a:xfrm>
          <a:prstGeom prst="rect">
            <a:avLst/>
          </a:prstGeom>
        </p:spPr>
      </p:pic>
      <p:sp>
        <p:nvSpPr>
          <p:cNvPr id="116" name="Content Placeholder 2">
            <a:extLst>
              <a:ext uri="{FF2B5EF4-FFF2-40B4-BE49-F238E27FC236}">
                <a16:creationId xmlns:a16="http://schemas.microsoft.com/office/drawing/2014/main" id="{460FB39D-FF0E-481A-9A58-651787D7CC07}"/>
              </a:ext>
            </a:extLst>
          </p:cNvPr>
          <p:cNvSpPr txBox="1">
            <a:spLocks/>
          </p:cNvSpPr>
          <p:nvPr/>
        </p:nvSpPr>
        <p:spPr>
          <a:xfrm>
            <a:off x="11397727" y="5648952"/>
            <a:ext cx="987619" cy="510069"/>
          </a:xfrm>
          <a:prstGeom prst="rect">
            <a:avLst/>
          </a:prstGeom>
        </p:spPr>
        <p:txBody>
          <a:bodyPr vert="horz" lIns="121920" tIns="60960" rIns="121920" bIns="60960" rtlCol="0">
            <a:normAutofit/>
          </a:bodyPr>
          <a:lstStyle>
            <a:lvl1pPr marL="0" indent="0" algn="l" defTabSz="457200" rtl="0" eaLnBrk="1" latinLnBrk="0" hangingPunct="1">
              <a:spcBef>
                <a:spcPct val="20000"/>
              </a:spcBef>
              <a:buFont typeface="Arial"/>
              <a:buNone/>
              <a:defRPr sz="2000" b="1" kern="1200">
                <a:solidFill>
                  <a:schemeClr val="tx1"/>
                </a:solidFill>
                <a:latin typeface="+mn-lt"/>
                <a:ea typeface="+mn-ea"/>
                <a:cs typeface="+mn-cs"/>
              </a:defRPr>
            </a:lvl1pPr>
            <a:lvl2pPr marL="504825" indent="-285750" algn="l" defTabSz="457200" rtl="0" eaLnBrk="1" latinLnBrk="0" hangingPunct="1">
              <a:lnSpc>
                <a:spcPct val="90000"/>
              </a:lnSpc>
              <a:spcBef>
                <a:spcPct val="20000"/>
              </a:spcBef>
              <a:buClr>
                <a:schemeClr val="accent1"/>
              </a:buClr>
              <a:buSzPct val="150000"/>
              <a:buFont typeface="Arial" panose="020B0604020202020204" pitchFamily="34" charset="0"/>
              <a:buChar char="›"/>
              <a:defRPr sz="2000" kern="1200">
                <a:solidFill>
                  <a:schemeClr val="tx2"/>
                </a:solidFill>
                <a:latin typeface="+mn-lt"/>
                <a:ea typeface="+mn-ea"/>
                <a:cs typeface="+mn-cs"/>
              </a:defRPr>
            </a:lvl2pPr>
            <a:lvl3pPr marL="1143000" indent="-228600" algn="l" defTabSz="457200" rtl="0" eaLnBrk="1" latinLnBrk="0" hangingPunct="1">
              <a:spcBef>
                <a:spcPct val="20000"/>
              </a:spcBef>
              <a:buFont typeface="Lucida Grande"/>
              <a:buChar char="­"/>
              <a:defRPr sz="1800" kern="1200">
                <a:solidFill>
                  <a:srgbClr val="3A3A3A"/>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1219170">
              <a:spcBef>
                <a:spcPts val="0"/>
              </a:spcBef>
              <a:buClr>
                <a:srgbClr val="3878A9"/>
              </a:buClr>
              <a:defRPr/>
            </a:pPr>
            <a:r>
              <a:rPr lang="en-US" b="0" kern="0" dirty="0">
                <a:solidFill>
                  <a:srgbClr val="3A3A3A"/>
                </a:solidFill>
                <a:latin typeface="Century Gothic"/>
              </a:rPr>
              <a:t>STA 4</a:t>
            </a:r>
            <a:endParaRPr lang="en-US" b="0" kern="0" dirty="0">
              <a:solidFill>
                <a:prstClr val="black"/>
              </a:solidFill>
              <a:latin typeface="Century Gothic"/>
            </a:endParaRPr>
          </a:p>
          <a:p>
            <a:pPr marL="182875" indent="-182875" defTabSz="1219170">
              <a:spcBef>
                <a:spcPts val="0"/>
              </a:spcBef>
              <a:buClr>
                <a:srgbClr val="3878A9"/>
              </a:buClr>
              <a:buFont typeface="Arial"/>
              <a:buChar char="•"/>
              <a:defRPr/>
            </a:pPr>
            <a:endParaRPr lang="en-US" sz="1600" b="0" kern="0" dirty="0">
              <a:solidFill>
                <a:srgbClr val="3A3A3A"/>
              </a:solidFill>
              <a:latin typeface="Century Gothic"/>
            </a:endParaRPr>
          </a:p>
          <a:p>
            <a:pPr defTabSz="1219170">
              <a:spcBef>
                <a:spcPts val="0"/>
              </a:spcBef>
              <a:buClr>
                <a:srgbClr val="3878A9"/>
              </a:buClr>
              <a:defRPr/>
            </a:pPr>
            <a:endParaRPr lang="en-US" sz="1600" kern="0" dirty="0">
              <a:solidFill>
                <a:srgbClr val="A72F1F"/>
              </a:solidFill>
              <a:latin typeface="Century Gothic"/>
            </a:endParaRPr>
          </a:p>
        </p:txBody>
      </p:sp>
      <p:sp>
        <p:nvSpPr>
          <p:cNvPr id="117" name="Content Placeholder 2">
            <a:extLst>
              <a:ext uri="{FF2B5EF4-FFF2-40B4-BE49-F238E27FC236}">
                <a16:creationId xmlns:a16="http://schemas.microsoft.com/office/drawing/2014/main" id="{15CE6BDA-F94B-480E-A677-EE77AE08F140}"/>
              </a:ext>
            </a:extLst>
          </p:cNvPr>
          <p:cNvSpPr txBox="1">
            <a:spLocks/>
          </p:cNvSpPr>
          <p:nvPr/>
        </p:nvSpPr>
        <p:spPr bwMode="auto">
          <a:xfrm>
            <a:off x="3093469" y="5713086"/>
            <a:ext cx="821513" cy="356531"/>
          </a:xfrm>
          <a:prstGeom prst="rect">
            <a:avLst/>
          </a:prstGeom>
          <a:solidFill>
            <a:schemeClr val="accent4">
              <a:lumMod val="40000"/>
              <a:lumOff val="6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defPPr>
              <a:defRPr lang="en-US"/>
            </a:defPPr>
            <a:lvl1pPr indent="0" algn="ctr" defTabSz="1219170" fontAlgn="auto">
              <a:spcBef>
                <a:spcPts val="0"/>
              </a:spcBef>
              <a:spcAft>
                <a:spcPts val="0"/>
              </a:spcAft>
              <a:buClr>
                <a:srgbClr val="3878A9"/>
              </a:buClr>
              <a:buSzTx/>
              <a:defRPr sz="1400" b="0" kern="0">
                <a:solidFill>
                  <a:srgbClr val="3A3A3A"/>
                </a:solidFill>
                <a:latin typeface="Century Gothic"/>
                <a:ea typeface="MS PGothic" pitchFamily="34" charset="-128"/>
                <a:cs typeface="ＭＳ Ｐゴシック" charset="0"/>
              </a:defRPr>
            </a:lvl1pPr>
            <a:lvl2pPr marL="742950" indent="-285750" defTabSz="457200" eaLnBrk="0" fontAlgn="base" hangingPunct="0">
              <a:spcBef>
                <a:spcPct val="0"/>
              </a:spcBef>
              <a:spcAft>
                <a:spcPct val="0"/>
              </a:spcAft>
              <a:buClr>
                <a:schemeClr val="tx1"/>
              </a:buClr>
              <a:buSzPct val="100000"/>
              <a:buBlip>
                <a:blip r:embed="rId3"/>
              </a:buBlip>
              <a:defRPr sz="2000">
                <a:ea typeface="MS PGothic" pitchFamily="34" charset="-128"/>
              </a:defRPr>
            </a:lvl2pPr>
            <a:lvl3pPr marL="11430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3pPr>
            <a:lvl4pPr marL="16002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4pPr>
            <a:lvl5pPr marL="20574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BSR</a:t>
            </a:r>
          </a:p>
        </p:txBody>
      </p:sp>
      <p:cxnSp>
        <p:nvCxnSpPr>
          <p:cNvPr id="119" name="Straight Connector 118">
            <a:extLst>
              <a:ext uri="{FF2B5EF4-FFF2-40B4-BE49-F238E27FC236}">
                <a16:creationId xmlns:a16="http://schemas.microsoft.com/office/drawing/2014/main" id="{3383D05C-16F0-4025-998F-B478BE8A7E79}"/>
              </a:ext>
            </a:extLst>
          </p:cNvPr>
          <p:cNvCxnSpPr>
            <a:cxnSpLocks/>
          </p:cNvCxnSpPr>
          <p:nvPr/>
        </p:nvCxnSpPr>
        <p:spPr>
          <a:xfrm flipV="1">
            <a:off x="1520842" y="6076139"/>
            <a:ext cx="9399548" cy="13866"/>
          </a:xfrm>
          <a:prstGeom prst="line">
            <a:avLst/>
          </a:prstGeom>
          <a:noFill/>
          <a:ln w="28575" cap="flat" cmpd="sng" algn="ctr">
            <a:solidFill>
              <a:sysClr val="windowText" lastClr="000000"/>
            </a:solidFill>
            <a:prstDash val="solid"/>
            <a:headEnd type="triangle" w="lg" len="lg"/>
          </a:ln>
          <a:effectLst/>
        </p:spPr>
      </p:cxnSp>
      <p:sp>
        <p:nvSpPr>
          <p:cNvPr id="42" name="Content Placeholder 2">
            <a:extLst>
              <a:ext uri="{FF2B5EF4-FFF2-40B4-BE49-F238E27FC236}">
                <a16:creationId xmlns:a16="http://schemas.microsoft.com/office/drawing/2014/main" id="{15CE6BDA-F94B-480E-A677-EE77AE08F140}"/>
              </a:ext>
            </a:extLst>
          </p:cNvPr>
          <p:cNvSpPr txBox="1">
            <a:spLocks/>
          </p:cNvSpPr>
          <p:nvPr/>
        </p:nvSpPr>
        <p:spPr bwMode="auto">
          <a:xfrm>
            <a:off x="1932173" y="2624781"/>
            <a:ext cx="918558" cy="356531"/>
          </a:xfrm>
          <a:prstGeom prst="rect">
            <a:avLst/>
          </a:prstGeom>
          <a:solidFill>
            <a:schemeClr val="accent2">
              <a:lumMod val="40000"/>
              <a:lumOff val="6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R="0" lvl="0" indent="0" algn="ctr" defTabSz="1219170" fontAlgn="auto">
              <a:lnSpc>
                <a:spcPct val="100000"/>
              </a:lnSpc>
              <a:spcBef>
                <a:spcPts val="0"/>
              </a:spcBef>
              <a:spcAft>
                <a:spcPts val="0"/>
              </a:spcAft>
              <a:buClr>
                <a:srgbClr val="3878A9"/>
              </a:buClr>
              <a:buSzTx/>
              <a:buFontTx/>
              <a:buNone/>
              <a:tabLst/>
              <a:defRPr kumimoji="0" sz="1400" b="0" i="0" u="none" strike="noStrike" kern="0" cap="none" spc="0" normalizeH="0" baseline="0">
                <a:ln>
                  <a:noFill/>
                </a:ln>
                <a:solidFill>
                  <a:srgbClr val="3A3A3A"/>
                </a:solidFill>
                <a:effectLst/>
                <a:uLnTx/>
                <a:uFillTx/>
                <a:latin typeface="Century Gothic"/>
                <a:ea typeface="MS PGothic" pitchFamily="34" charset="-128"/>
                <a:cs typeface="ＭＳ Ｐゴシック" charset="0"/>
              </a:defRPr>
            </a:lvl1pPr>
            <a:lvl2pPr marL="742950" indent="-285750" defTabSz="457200" eaLnBrk="0" fontAlgn="base" hangingPunct="0">
              <a:spcBef>
                <a:spcPct val="0"/>
              </a:spcBef>
              <a:spcAft>
                <a:spcPct val="0"/>
              </a:spcAft>
              <a:buClr>
                <a:schemeClr val="tx1"/>
              </a:buClr>
              <a:buSzPct val="100000"/>
              <a:buBlip>
                <a:blip r:embed="rId3"/>
              </a:buBlip>
              <a:defRPr sz="2000">
                <a:ea typeface="MS PGothic" pitchFamily="34" charset="-128"/>
              </a:defRPr>
            </a:lvl2pPr>
            <a:lvl3pPr marL="11430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3pPr>
            <a:lvl4pPr marL="16002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4pPr>
            <a:lvl5pPr marL="20574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BSRP</a:t>
            </a:r>
          </a:p>
        </p:txBody>
      </p:sp>
      <p:sp>
        <p:nvSpPr>
          <p:cNvPr id="48" name="Content Placeholder 2">
            <a:extLst>
              <a:ext uri="{FF2B5EF4-FFF2-40B4-BE49-F238E27FC236}">
                <a16:creationId xmlns:a16="http://schemas.microsoft.com/office/drawing/2014/main" id="{FA0D297F-05E3-47B8-9B50-A99E47ECAF18}"/>
              </a:ext>
            </a:extLst>
          </p:cNvPr>
          <p:cNvSpPr txBox="1">
            <a:spLocks/>
          </p:cNvSpPr>
          <p:nvPr/>
        </p:nvSpPr>
        <p:spPr bwMode="auto">
          <a:xfrm rot="16200000">
            <a:off x="3672948" y="2611804"/>
            <a:ext cx="631408" cy="26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defTabSz="457200" rtl="0" eaLnBrk="0" fontAlgn="base" hangingPunct="0">
              <a:spcBef>
                <a:spcPct val="0"/>
              </a:spcBef>
              <a:spcAft>
                <a:spcPct val="0"/>
              </a:spcAft>
              <a:buSzPct val="100000"/>
              <a:defRPr sz="2000" b="1" kern="1200">
                <a:solidFill>
                  <a:schemeClr val="accent1"/>
                </a:solidFill>
                <a:latin typeface="+mn-lt"/>
                <a:ea typeface="MS PGothic" pitchFamily="34" charset="-128"/>
                <a:cs typeface="ＭＳ Ｐゴシック" charset="0"/>
              </a:defRPr>
            </a:lvl1pPr>
            <a:lvl2pPr marL="742950" indent="-285750" algn="l" defTabSz="457200" rtl="0" eaLnBrk="0" fontAlgn="base" hangingPunct="0">
              <a:spcBef>
                <a:spcPct val="0"/>
              </a:spcBef>
              <a:spcAft>
                <a:spcPct val="0"/>
              </a:spcAft>
              <a:buClr>
                <a:schemeClr val="tx1"/>
              </a:buClr>
              <a:buSzPct val="100000"/>
              <a:buBlip>
                <a:blip r:embed="rId3"/>
              </a:buBlip>
              <a:defRPr sz="2000" kern="1200">
                <a:solidFill>
                  <a:schemeClr val="tx1"/>
                </a:solidFill>
                <a:latin typeface="+mn-lt"/>
                <a:ea typeface="MS PGothic" pitchFamily="34" charset="-128"/>
                <a:cs typeface="+mn-cs"/>
              </a:defRPr>
            </a:lvl2pPr>
            <a:lvl3pPr marL="11430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3pPr>
            <a:lvl4pPr marL="16002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1219170" eaLnBrk="1" fontAlgn="auto" hangingPunct="1">
              <a:spcBef>
                <a:spcPts val="0"/>
              </a:spcBef>
              <a:spcAft>
                <a:spcPts val="0"/>
              </a:spcAft>
              <a:buClr>
                <a:srgbClr val="3878A9"/>
              </a:buClr>
              <a:buSzTx/>
              <a:defRPr/>
            </a:pPr>
            <a:r>
              <a:rPr lang="en-US" sz="1400" b="0" kern="0" dirty="0">
                <a:solidFill>
                  <a:srgbClr val="3A3A3A"/>
                </a:solidFill>
                <a:latin typeface="Century Gothic"/>
              </a:rPr>
              <a:t>SIFS</a:t>
            </a:r>
            <a:endParaRPr lang="en-US" sz="1400" b="0" kern="0" dirty="0">
              <a:solidFill>
                <a:prstClr val="black"/>
              </a:solidFill>
              <a:latin typeface="Century Gothic"/>
            </a:endParaRPr>
          </a:p>
          <a:p>
            <a:pPr marL="182875" indent="-182875" defTabSz="1219170" eaLnBrk="1" fontAlgn="auto" hangingPunct="1">
              <a:spcBef>
                <a:spcPts val="0"/>
              </a:spcBef>
              <a:spcAft>
                <a:spcPts val="0"/>
              </a:spcAft>
              <a:buClr>
                <a:srgbClr val="3878A9"/>
              </a:buClr>
              <a:buSzTx/>
              <a:buFont typeface="Arial"/>
              <a:buChar char="•"/>
              <a:defRPr/>
            </a:pPr>
            <a:endParaRPr lang="en-US" sz="2400" b="0" kern="0" dirty="0">
              <a:solidFill>
                <a:srgbClr val="3A3A3A"/>
              </a:solidFill>
              <a:latin typeface="Century Gothic"/>
            </a:endParaRPr>
          </a:p>
          <a:p>
            <a:pPr marL="0" indent="0" defTabSz="1219170" eaLnBrk="1" fontAlgn="auto" hangingPunct="1">
              <a:spcBef>
                <a:spcPts val="0"/>
              </a:spcBef>
              <a:spcAft>
                <a:spcPts val="0"/>
              </a:spcAft>
              <a:buClr>
                <a:srgbClr val="3878A9"/>
              </a:buClr>
              <a:buSzTx/>
              <a:defRPr/>
            </a:pPr>
            <a:endParaRPr lang="en-US" sz="2400" kern="0" dirty="0">
              <a:solidFill>
                <a:srgbClr val="A72F1F"/>
              </a:solidFill>
              <a:latin typeface="Century Gothic"/>
            </a:endParaRPr>
          </a:p>
        </p:txBody>
      </p:sp>
      <p:sp>
        <p:nvSpPr>
          <p:cNvPr id="49" name="Content Placeholder 2">
            <a:extLst>
              <a:ext uri="{FF2B5EF4-FFF2-40B4-BE49-F238E27FC236}">
                <a16:creationId xmlns:a16="http://schemas.microsoft.com/office/drawing/2014/main" id="{FA0D297F-05E3-47B8-9B50-A99E47ECAF18}"/>
              </a:ext>
            </a:extLst>
          </p:cNvPr>
          <p:cNvSpPr txBox="1">
            <a:spLocks/>
          </p:cNvSpPr>
          <p:nvPr/>
        </p:nvSpPr>
        <p:spPr bwMode="auto">
          <a:xfrm rot="16200000">
            <a:off x="4966507" y="2575318"/>
            <a:ext cx="653939" cy="31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defTabSz="457200" rtl="0" eaLnBrk="0" fontAlgn="base" hangingPunct="0">
              <a:spcBef>
                <a:spcPct val="0"/>
              </a:spcBef>
              <a:spcAft>
                <a:spcPct val="0"/>
              </a:spcAft>
              <a:buSzPct val="100000"/>
              <a:defRPr sz="2000" b="1" kern="1200">
                <a:solidFill>
                  <a:schemeClr val="accent1"/>
                </a:solidFill>
                <a:latin typeface="+mn-lt"/>
                <a:ea typeface="MS PGothic" pitchFamily="34" charset="-128"/>
                <a:cs typeface="ＭＳ Ｐゴシック" charset="0"/>
              </a:defRPr>
            </a:lvl1pPr>
            <a:lvl2pPr marL="742950" indent="-285750" algn="l" defTabSz="457200" rtl="0" eaLnBrk="0" fontAlgn="base" hangingPunct="0">
              <a:spcBef>
                <a:spcPct val="0"/>
              </a:spcBef>
              <a:spcAft>
                <a:spcPct val="0"/>
              </a:spcAft>
              <a:buClr>
                <a:schemeClr val="tx1"/>
              </a:buClr>
              <a:buSzPct val="100000"/>
              <a:buBlip>
                <a:blip r:embed="rId3"/>
              </a:buBlip>
              <a:defRPr sz="2000" kern="1200">
                <a:solidFill>
                  <a:schemeClr val="tx1"/>
                </a:solidFill>
                <a:latin typeface="+mn-lt"/>
                <a:ea typeface="MS PGothic" pitchFamily="34" charset="-128"/>
                <a:cs typeface="+mn-cs"/>
              </a:defRPr>
            </a:lvl2pPr>
            <a:lvl3pPr marL="11430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3pPr>
            <a:lvl4pPr marL="16002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1219170" eaLnBrk="1" fontAlgn="auto" hangingPunct="1">
              <a:spcBef>
                <a:spcPts val="0"/>
              </a:spcBef>
              <a:spcAft>
                <a:spcPts val="0"/>
              </a:spcAft>
              <a:buClr>
                <a:srgbClr val="3878A9"/>
              </a:buClr>
              <a:buSzTx/>
              <a:defRPr/>
            </a:pPr>
            <a:r>
              <a:rPr lang="en-US" sz="1400" b="0" kern="0" dirty="0">
                <a:solidFill>
                  <a:srgbClr val="3A3A3A"/>
                </a:solidFill>
                <a:latin typeface="Century Gothic"/>
              </a:rPr>
              <a:t>SIFS</a:t>
            </a:r>
            <a:endParaRPr lang="en-US" sz="1400" b="0" kern="0" dirty="0">
              <a:solidFill>
                <a:prstClr val="black"/>
              </a:solidFill>
              <a:latin typeface="Century Gothic"/>
            </a:endParaRPr>
          </a:p>
          <a:p>
            <a:pPr marL="182875" indent="-182875" defTabSz="1219170" eaLnBrk="1" fontAlgn="auto" hangingPunct="1">
              <a:spcBef>
                <a:spcPts val="0"/>
              </a:spcBef>
              <a:spcAft>
                <a:spcPts val="0"/>
              </a:spcAft>
              <a:buClr>
                <a:srgbClr val="3878A9"/>
              </a:buClr>
              <a:buSzTx/>
              <a:buFont typeface="Arial"/>
              <a:buChar char="•"/>
              <a:defRPr/>
            </a:pPr>
            <a:endParaRPr lang="en-US" sz="2400" b="0" kern="0" dirty="0">
              <a:solidFill>
                <a:srgbClr val="3A3A3A"/>
              </a:solidFill>
              <a:latin typeface="Century Gothic"/>
            </a:endParaRPr>
          </a:p>
          <a:p>
            <a:pPr marL="0" indent="0" defTabSz="1219170" eaLnBrk="1" fontAlgn="auto" hangingPunct="1">
              <a:spcBef>
                <a:spcPts val="0"/>
              </a:spcBef>
              <a:spcAft>
                <a:spcPts val="0"/>
              </a:spcAft>
              <a:buClr>
                <a:srgbClr val="3878A9"/>
              </a:buClr>
              <a:buSzTx/>
              <a:defRPr/>
            </a:pPr>
            <a:endParaRPr lang="en-US" sz="2400" kern="0" dirty="0">
              <a:solidFill>
                <a:srgbClr val="A72F1F"/>
              </a:solidFill>
              <a:latin typeface="Century Gothic"/>
            </a:endParaRPr>
          </a:p>
        </p:txBody>
      </p:sp>
      <p:sp>
        <p:nvSpPr>
          <p:cNvPr id="50" name="Content Placeholder 2">
            <a:extLst>
              <a:ext uri="{FF2B5EF4-FFF2-40B4-BE49-F238E27FC236}">
                <a16:creationId xmlns:a16="http://schemas.microsoft.com/office/drawing/2014/main" id="{15CE6BDA-F94B-480E-A677-EE77AE08F140}"/>
              </a:ext>
            </a:extLst>
          </p:cNvPr>
          <p:cNvSpPr txBox="1">
            <a:spLocks/>
          </p:cNvSpPr>
          <p:nvPr/>
        </p:nvSpPr>
        <p:spPr bwMode="auto">
          <a:xfrm>
            <a:off x="5479723" y="3375555"/>
            <a:ext cx="821513" cy="356531"/>
          </a:xfrm>
          <a:prstGeom prst="rect">
            <a:avLst/>
          </a:prstGeom>
          <a:solidFill>
            <a:schemeClr val="accent4">
              <a:lumMod val="40000"/>
              <a:lumOff val="6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defTabSz="457200" rtl="0" eaLnBrk="0" fontAlgn="base" hangingPunct="0">
              <a:spcBef>
                <a:spcPct val="0"/>
              </a:spcBef>
              <a:spcAft>
                <a:spcPct val="0"/>
              </a:spcAft>
              <a:buSzPct val="100000"/>
              <a:defRPr sz="2000" b="1" kern="1200">
                <a:solidFill>
                  <a:schemeClr val="accent1"/>
                </a:solidFill>
                <a:latin typeface="+mn-lt"/>
                <a:ea typeface="MS PGothic" pitchFamily="34" charset="-128"/>
                <a:cs typeface="ＭＳ Ｐゴシック" charset="0"/>
              </a:defRPr>
            </a:lvl1pPr>
            <a:lvl2pPr marL="742950" indent="-285750" algn="l" defTabSz="457200" rtl="0" eaLnBrk="0" fontAlgn="base" hangingPunct="0">
              <a:spcBef>
                <a:spcPct val="0"/>
              </a:spcBef>
              <a:spcAft>
                <a:spcPct val="0"/>
              </a:spcAft>
              <a:buClr>
                <a:schemeClr val="tx1"/>
              </a:buClr>
              <a:buSzPct val="100000"/>
              <a:buBlip>
                <a:blip r:embed="rId3"/>
              </a:buBlip>
              <a:defRPr sz="2000" kern="1200">
                <a:solidFill>
                  <a:schemeClr val="tx1"/>
                </a:solidFill>
                <a:latin typeface="+mn-lt"/>
                <a:ea typeface="MS PGothic" pitchFamily="34" charset="-128"/>
                <a:cs typeface="+mn-cs"/>
              </a:defRPr>
            </a:lvl2pPr>
            <a:lvl3pPr marL="11430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3pPr>
            <a:lvl4pPr marL="16002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1219170" eaLnBrk="1" fontAlgn="auto" hangingPunct="1">
              <a:spcBef>
                <a:spcPts val="0"/>
              </a:spcBef>
              <a:spcAft>
                <a:spcPts val="0"/>
              </a:spcAft>
              <a:buClr>
                <a:srgbClr val="3878A9"/>
              </a:buClr>
              <a:buSzTx/>
              <a:defRPr/>
            </a:pPr>
            <a:r>
              <a:rPr lang="en-US" sz="1400" b="0" kern="0" dirty="0">
                <a:solidFill>
                  <a:srgbClr val="3A3A3A"/>
                </a:solidFill>
                <a:latin typeface="Century Gothic"/>
              </a:rPr>
              <a:t>CTS</a:t>
            </a:r>
            <a:endParaRPr lang="en-US" sz="1400" kern="0" dirty="0">
              <a:solidFill>
                <a:srgbClr val="A72F1F"/>
              </a:solidFill>
              <a:latin typeface="Century Gothic"/>
            </a:endParaRPr>
          </a:p>
        </p:txBody>
      </p:sp>
      <p:sp>
        <p:nvSpPr>
          <p:cNvPr id="51" name="Content Placeholder 2">
            <a:extLst>
              <a:ext uri="{FF2B5EF4-FFF2-40B4-BE49-F238E27FC236}">
                <a16:creationId xmlns:a16="http://schemas.microsoft.com/office/drawing/2014/main" id="{15CE6BDA-F94B-480E-A677-EE77AE08F140}"/>
              </a:ext>
            </a:extLst>
          </p:cNvPr>
          <p:cNvSpPr txBox="1">
            <a:spLocks/>
          </p:cNvSpPr>
          <p:nvPr/>
        </p:nvSpPr>
        <p:spPr bwMode="auto">
          <a:xfrm>
            <a:off x="5503757" y="4163948"/>
            <a:ext cx="821513" cy="356531"/>
          </a:xfrm>
          <a:prstGeom prst="rect">
            <a:avLst/>
          </a:prstGeom>
          <a:solidFill>
            <a:schemeClr val="accent4">
              <a:lumMod val="40000"/>
              <a:lumOff val="6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defTabSz="457200" rtl="0" eaLnBrk="0" fontAlgn="base" hangingPunct="0">
              <a:spcBef>
                <a:spcPct val="0"/>
              </a:spcBef>
              <a:spcAft>
                <a:spcPct val="0"/>
              </a:spcAft>
              <a:buSzPct val="100000"/>
              <a:defRPr sz="2000" b="1" kern="1200">
                <a:solidFill>
                  <a:schemeClr val="accent1"/>
                </a:solidFill>
                <a:latin typeface="+mn-lt"/>
                <a:ea typeface="MS PGothic" pitchFamily="34" charset="-128"/>
                <a:cs typeface="ＭＳ Ｐゴシック" charset="0"/>
              </a:defRPr>
            </a:lvl1pPr>
            <a:lvl2pPr marL="742950" indent="-285750" algn="l" defTabSz="457200" rtl="0" eaLnBrk="0" fontAlgn="base" hangingPunct="0">
              <a:spcBef>
                <a:spcPct val="0"/>
              </a:spcBef>
              <a:spcAft>
                <a:spcPct val="0"/>
              </a:spcAft>
              <a:buClr>
                <a:schemeClr val="tx1"/>
              </a:buClr>
              <a:buSzPct val="100000"/>
              <a:buBlip>
                <a:blip r:embed="rId3"/>
              </a:buBlip>
              <a:defRPr sz="2000" kern="1200">
                <a:solidFill>
                  <a:schemeClr val="tx1"/>
                </a:solidFill>
                <a:latin typeface="+mn-lt"/>
                <a:ea typeface="MS PGothic" pitchFamily="34" charset="-128"/>
                <a:cs typeface="+mn-cs"/>
              </a:defRPr>
            </a:lvl2pPr>
            <a:lvl3pPr marL="11430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3pPr>
            <a:lvl4pPr marL="16002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1219170" eaLnBrk="1" fontAlgn="auto" hangingPunct="1">
              <a:spcBef>
                <a:spcPts val="0"/>
              </a:spcBef>
              <a:spcAft>
                <a:spcPts val="0"/>
              </a:spcAft>
              <a:buClr>
                <a:srgbClr val="3878A9"/>
              </a:buClr>
              <a:buSzTx/>
              <a:defRPr/>
            </a:pPr>
            <a:r>
              <a:rPr lang="en-US" sz="1400" b="0" kern="0" dirty="0">
                <a:solidFill>
                  <a:srgbClr val="3A3A3A"/>
                </a:solidFill>
                <a:latin typeface="Century Gothic"/>
              </a:rPr>
              <a:t>CTS</a:t>
            </a:r>
            <a:endParaRPr lang="en-US" sz="1400" kern="0" dirty="0">
              <a:solidFill>
                <a:srgbClr val="A72F1F"/>
              </a:solidFill>
              <a:latin typeface="Century Gothic"/>
            </a:endParaRPr>
          </a:p>
        </p:txBody>
      </p:sp>
      <p:sp>
        <p:nvSpPr>
          <p:cNvPr id="52" name="Content Placeholder 2">
            <a:extLst>
              <a:ext uri="{FF2B5EF4-FFF2-40B4-BE49-F238E27FC236}">
                <a16:creationId xmlns:a16="http://schemas.microsoft.com/office/drawing/2014/main" id="{15CE6BDA-F94B-480E-A677-EE77AE08F140}"/>
              </a:ext>
            </a:extLst>
          </p:cNvPr>
          <p:cNvSpPr txBox="1">
            <a:spLocks/>
          </p:cNvSpPr>
          <p:nvPr/>
        </p:nvSpPr>
        <p:spPr bwMode="auto">
          <a:xfrm>
            <a:off x="5518493" y="4925783"/>
            <a:ext cx="821513" cy="356531"/>
          </a:xfrm>
          <a:prstGeom prst="rect">
            <a:avLst/>
          </a:prstGeom>
          <a:solidFill>
            <a:schemeClr val="accent4">
              <a:lumMod val="40000"/>
              <a:lumOff val="6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defTabSz="457200" rtl="0" eaLnBrk="0" fontAlgn="base" hangingPunct="0">
              <a:spcBef>
                <a:spcPct val="0"/>
              </a:spcBef>
              <a:spcAft>
                <a:spcPct val="0"/>
              </a:spcAft>
              <a:buSzPct val="100000"/>
              <a:defRPr sz="2000" b="1" kern="1200">
                <a:solidFill>
                  <a:schemeClr val="accent1"/>
                </a:solidFill>
                <a:latin typeface="+mn-lt"/>
                <a:ea typeface="MS PGothic" pitchFamily="34" charset="-128"/>
                <a:cs typeface="ＭＳ Ｐゴシック" charset="0"/>
              </a:defRPr>
            </a:lvl1pPr>
            <a:lvl2pPr marL="742950" indent="-285750" algn="l" defTabSz="457200" rtl="0" eaLnBrk="0" fontAlgn="base" hangingPunct="0">
              <a:spcBef>
                <a:spcPct val="0"/>
              </a:spcBef>
              <a:spcAft>
                <a:spcPct val="0"/>
              </a:spcAft>
              <a:buClr>
                <a:schemeClr val="tx1"/>
              </a:buClr>
              <a:buSzPct val="100000"/>
              <a:buBlip>
                <a:blip r:embed="rId3"/>
              </a:buBlip>
              <a:defRPr sz="2000" kern="1200">
                <a:solidFill>
                  <a:schemeClr val="tx1"/>
                </a:solidFill>
                <a:latin typeface="+mn-lt"/>
                <a:ea typeface="MS PGothic" pitchFamily="34" charset="-128"/>
                <a:cs typeface="+mn-cs"/>
              </a:defRPr>
            </a:lvl2pPr>
            <a:lvl3pPr marL="11430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3pPr>
            <a:lvl4pPr marL="16002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1219170" eaLnBrk="1" fontAlgn="auto" hangingPunct="1">
              <a:spcBef>
                <a:spcPts val="0"/>
              </a:spcBef>
              <a:spcAft>
                <a:spcPts val="0"/>
              </a:spcAft>
              <a:buClr>
                <a:srgbClr val="3878A9"/>
              </a:buClr>
              <a:buSzTx/>
              <a:defRPr/>
            </a:pPr>
            <a:r>
              <a:rPr lang="en-US" sz="1400" b="0" kern="0" dirty="0">
                <a:solidFill>
                  <a:srgbClr val="3A3A3A"/>
                </a:solidFill>
                <a:latin typeface="Century Gothic"/>
              </a:rPr>
              <a:t>CTS</a:t>
            </a:r>
            <a:endParaRPr lang="en-US" sz="1400" kern="0" dirty="0">
              <a:solidFill>
                <a:srgbClr val="A72F1F"/>
              </a:solidFill>
              <a:latin typeface="Century Gothic"/>
            </a:endParaRPr>
          </a:p>
        </p:txBody>
      </p:sp>
      <p:sp>
        <p:nvSpPr>
          <p:cNvPr id="53" name="Content Placeholder 2">
            <a:extLst>
              <a:ext uri="{FF2B5EF4-FFF2-40B4-BE49-F238E27FC236}">
                <a16:creationId xmlns:a16="http://schemas.microsoft.com/office/drawing/2014/main" id="{15CE6BDA-F94B-480E-A677-EE77AE08F140}"/>
              </a:ext>
            </a:extLst>
          </p:cNvPr>
          <p:cNvSpPr txBox="1">
            <a:spLocks/>
          </p:cNvSpPr>
          <p:nvPr/>
        </p:nvSpPr>
        <p:spPr bwMode="auto">
          <a:xfrm>
            <a:off x="5518493" y="5712689"/>
            <a:ext cx="821513" cy="356531"/>
          </a:xfrm>
          <a:prstGeom prst="rect">
            <a:avLst/>
          </a:prstGeom>
          <a:solidFill>
            <a:schemeClr val="accent4">
              <a:lumMod val="40000"/>
              <a:lumOff val="6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defTabSz="457200" rtl="0" eaLnBrk="0" fontAlgn="base" hangingPunct="0">
              <a:spcBef>
                <a:spcPct val="0"/>
              </a:spcBef>
              <a:spcAft>
                <a:spcPct val="0"/>
              </a:spcAft>
              <a:buSzPct val="100000"/>
              <a:defRPr sz="2000" b="1" kern="1200">
                <a:solidFill>
                  <a:schemeClr val="accent1"/>
                </a:solidFill>
                <a:latin typeface="+mn-lt"/>
                <a:ea typeface="MS PGothic" pitchFamily="34" charset="-128"/>
                <a:cs typeface="ＭＳ Ｐゴシック" charset="0"/>
              </a:defRPr>
            </a:lvl1pPr>
            <a:lvl2pPr marL="742950" indent="-285750" algn="l" defTabSz="457200" rtl="0" eaLnBrk="0" fontAlgn="base" hangingPunct="0">
              <a:spcBef>
                <a:spcPct val="0"/>
              </a:spcBef>
              <a:spcAft>
                <a:spcPct val="0"/>
              </a:spcAft>
              <a:buClr>
                <a:schemeClr val="tx1"/>
              </a:buClr>
              <a:buSzPct val="100000"/>
              <a:buBlip>
                <a:blip r:embed="rId3"/>
              </a:buBlip>
              <a:defRPr sz="2000" kern="1200">
                <a:solidFill>
                  <a:schemeClr val="tx1"/>
                </a:solidFill>
                <a:latin typeface="+mn-lt"/>
                <a:ea typeface="MS PGothic" pitchFamily="34" charset="-128"/>
                <a:cs typeface="+mn-cs"/>
              </a:defRPr>
            </a:lvl2pPr>
            <a:lvl3pPr marL="11430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3pPr>
            <a:lvl4pPr marL="16002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1219170" eaLnBrk="1" fontAlgn="auto" hangingPunct="1">
              <a:spcBef>
                <a:spcPts val="0"/>
              </a:spcBef>
              <a:spcAft>
                <a:spcPts val="0"/>
              </a:spcAft>
              <a:buClr>
                <a:srgbClr val="3878A9"/>
              </a:buClr>
              <a:buSzTx/>
              <a:defRPr/>
            </a:pPr>
            <a:r>
              <a:rPr lang="en-US" sz="1400" b="0" kern="0" dirty="0">
                <a:solidFill>
                  <a:srgbClr val="3A3A3A"/>
                </a:solidFill>
                <a:latin typeface="Century Gothic"/>
              </a:rPr>
              <a:t>CTS</a:t>
            </a:r>
            <a:endParaRPr lang="en-US" sz="1400" kern="0" dirty="0">
              <a:solidFill>
                <a:srgbClr val="A72F1F"/>
              </a:solidFill>
              <a:latin typeface="Century Gothic"/>
            </a:endParaRPr>
          </a:p>
        </p:txBody>
      </p:sp>
      <p:sp>
        <p:nvSpPr>
          <p:cNvPr id="55" name="Right Brace 54"/>
          <p:cNvSpPr/>
          <p:nvPr/>
        </p:nvSpPr>
        <p:spPr>
          <a:xfrm rot="16200000">
            <a:off x="2068084" y="1648948"/>
            <a:ext cx="672493" cy="833146"/>
          </a:xfrm>
          <a:prstGeom prst="rightBrace">
            <a:avLst/>
          </a:prstGeom>
          <a:ln w="317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6" name="TextBox 55"/>
          <p:cNvSpPr txBox="1"/>
          <p:nvPr/>
        </p:nvSpPr>
        <p:spPr>
          <a:xfrm>
            <a:off x="1987757" y="1296668"/>
            <a:ext cx="1351421" cy="338554"/>
          </a:xfrm>
          <a:prstGeom prst="rect">
            <a:avLst/>
          </a:prstGeom>
          <a:noFill/>
        </p:spPr>
        <p:txBody>
          <a:bodyPr wrap="square" rtlCol="0">
            <a:spAutoFit/>
          </a:bodyPr>
          <a:lstStyle/>
          <a:p>
            <a:r>
              <a:rPr lang="en-US" sz="1600" i="1" dirty="0">
                <a:latin typeface="Century Gothic" charset="0"/>
                <a:ea typeface="Century Gothic" charset="0"/>
                <a:cs typeface="Century Gothic" charset="0"/>
              </a:rPr>
              <a:t>Trigger #1</a:t>
            </a:r>
          </a:p>
        </p:txBody>
      </p:sp>
      <p:sp>
        <p:nvSpPr>
          <p:cNvPr id="57" name="Content Placeholder 2">
            <a:extLst>
              <a:ext uri="{FF2B5EF4-FFF2-40B4-BE49-F238E27FC236}">
                <a16:creationId xmlns:a16="http://schemas.microsoft.com/office/drawing/2014/main" id="{FA0D297F-05E3-47B8-9B50-A99E47ECAF18}"/>
              </a:ext>
            </a:extLst>
          </p:cNvPr>
          <p:cNvSpPr txBox="1">
            <a:spLocks/>
          </p:cNvSpPr>
          <p:nvPr/>
        </p:nvSpPr>
        <p:spPr bwMode="auto">
          <a:xfrm rot="16200000">
            <a:off x="6130856" y="2575318"/>
            <a:ext cx="653939" cy="31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defTabSz="457200" rtl="0" eaLnBrk="0" fontAlgn="base" hangingPunct="0">
              <a:spcBef>
                <a:spcPct val="0"/>
              </a:spcBef>
              <a:spcAft>
                <a:spcPct val="0"/>
              </a:spcAft>
              <a:buSzPct val="100000"/>
              <a:defRPr sz="2000" b="1" kern="1200">
                <a:solidFill>
                  <a:schemeClr val="accent1"/>
                </a:solidFill>
                <a:latin typeface="+mn-lt"/>
                <a:ea typeface="MS PGothic" pitchFamily="34" charset="-128"/>
                <a:cs typeface="ＭＳ Ｐゴシック" charset="0"/>
              </a:defRPr>
            </a:lvl1pPr>
            <a:lvl2pPr marL="742950" indent="-285750" algn="l" defTabSz="457200" rtl="0" eaLnBrk="0" fontAlgn="base" hangingPunct="0">
              <a:spcBef>
                <a:spcPct val="0"/>
              </a:spcBef>
              <a:spcAft>
                <a:spcPct val="0"/>
              </a:spcAft>
              <a:buClr>
                <a:schemeClr val="tx1"/>
              </a:buClr>
              <a:buSzPct val="100000"/>
              <a:buBlip>
                <a:blip r:embed="rId3"/>
              </a:buBlip>
              <a:defRPr sz="2000" kern="1200">
                <a:solidFill>
                  <a:schemeClr val="tx1"/>
                </a:solidFill>
                <a:latin typeface="+mn-lt"/>
                <a:ea typeface="MS PGothic" pitchFamily="34" charset="-128"/>
                <a:cs typeface="+mn-cs"/>
              </a:defRPr>
            </a:lvl2pPr>
            <a:lvl3pPr marL="11430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3pPr>
            <a:lvl4pPr marL="16002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1219170" eaLnBrk="1" fontAlgn="auto" hangingPunct="1">
              <a:spcBef>
                <a:spcPts val="0"/>
              </a:spcBef>
              <a:spcAft>
                <a:spcPts val="0"/>
              </a:spcAft>
              <a:buClr>
                <a:srgbClr val="3878A9"/>
              </a:buClr>
              <a:buSzTx/>
              <a:defRPr/>
            </a:pPr>
            <a:r>
              <a:rPr lang="en-US" sz="1400" b="0" kern="0" dirty="0">
                <a:solidFill>
                  <a:srgbClr val="3A3A3A"/>
                </a:solidFill>
                <a:latin typeface="Century Gothic"/>
              </a:rPr>
              <a:t>SIFS</a:t>
            </a:r>
            <a:endParaRPr lang="en-US" sz="1400" b="0" kern="0" dirty="0">
              <a:solidFill>
                <a:prstClr val="black"/>
              </a:solidFill>
              <a:latin typeface="Century Gothic"/>
            </a:endParaRPr>
          </a:p>
          <a:p>
            <a:pPr marL="182875" indent="-182875" defTabSz="1219170" eaLnBrk="1" fontAlgn="auto" hangingPunct="1">
              <a:spcBef>
                <a:spcPts val="0"/>
              </a:spcBef>
              <a:spcAft>
                <a:spcPts val="0"/>
              </a:spcAft>
              <a:buClr>
                <a:srgbClr val="3878A9"/>
              </a:buClr>
              <a:buSzTx/>
              <a:buFont typeface="Arial"/>
              <a:buChar char="•"/>
              <a:defRPr/>
            </a:pPr>
            <a:endParaRPr lang="en-US" sz="2400" b="0" kern="0" dirty="0">
              <a:solidFill>
                <a:srgbClr val="3A3A3A"/>
              </a:solidFill>
              <a:latin typeface="Century Gothic"/>
            </a:endParaRPr>
          </a:p>
          <a:p>
            <a:pPr marL="0" indent="0" defTabSz="1219170" eaLnBrk="1" fontAlgn="auto" hangingPunct="1">
              <a:spcBef>
                <a:spcPts val="0"/>
              </a:spcBef>
              <a:spcAft>
                <a:spcPts val="0"/>
              </a:spcAft>
              <a:buClr>
                <a:srgbClr val="3878A9"/>
              </a:buClr>
              <a:buSzTx/>
              <a:defRPr/>
            </a:pPr>
            <a:r>
              <a:rPr lang="en-US" sz="2400" kern="0" dirty="0">
                <a:solidFill>
                  <a:srgbClr val="A72F1F"/>
                </a:solidFill>
                <a:latin typeface="Century Gothic"/>
              </a:rPr>
              <a:t>v</a:t>
            </a:r>
          </a:p>
        </p:txBody>
      </p:sp>
      <p:sp>
        <p:nvSpPr>
          <p:cNvPr id="59" name="Content Placeholder 2">
            <a:extLst>
              <a:ext uri="{FF2B5EF4-FFF2-40B4-BE49-F238E27FC236}">
                <a16:creationId xmlns:a16="http://schemas.microsoft.com/office/drawing/2014/main" id="{15CE6BDA-F94B-480E-A677-EE77AE08F140}"/>
              </a:ext>
            </a:extLst>
          </p:cNvPr>
          <p:cNvSpPr txBox="1">
            <a:spLocks/>
          </p:cNvSpPr>
          <p:nvPr/>
        </p:nvSpPr>
        <p:spPr bwMode="auto">
          <a:xfrm>
            <a:off x="6652515" y="2662760"/>
            <a:ext cx="918558" cy="356531"/>
          </a:xfrm>
          <a:prstGeom prst="rect">
            <a:avLst/>
          </a:prstGeom>
          <a:solidFill>
            <a:schemeClr val="accent2">
              <a:lumMod val="40000"/>
              <a:lumOff val="6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R="0" lvl="0" indent="0" algn="ctr" defTabSz="1219170" fontAlgn="auto">
              <a:lnSpc>
                <a:spcPct val="100000"/>
              </a:lnSpc>
              <a:spcBef>
                <a:spcPts val="0"/>
              </a:spcBef>
              <a:spcAft>
                <a:spcPts val="0"/>
              </a:spcAft>
              <a:buClr>
                <a:srgbClr val="3878A9"/>
              </a:buClr>
              <a:buSzTx/>
              <a:buFontTx/>
              <a:buNone/>
              <a:tabLst/>
              <a:defRPr kumimoji="0" sz="1400" b="0" i="0" u="none" strike="noStrike" kern="0" cap="none" spc="0" normalizeH="0" baseline="0">
                <a:ln>
                  <a:noFill/>
                </a:ln>
                <a:solidFill>
                  <a:srgbClr val="3A3A3A"/>
                </a:solidFill>
                <a:effectLst/>
                <a:uLnTx/>
                <a:uFillTx/>
                <a:latin typeface="Century Gothic"/>
                <a:ea typeface="MS PGothic" pitchFamily="34" charset="-128"/>
                <a:cs typeface="ＭＳ Ｐゴシック" charset="0"/>
              </a:defRPr>
            </a:lvl1pPr>
            <a:lvl2pPr marL="742950" indent="-285750" defTabSz="457200" eaLnBrk="0" fontAlgn="base" hangingPunct="0">
              <a:spcBef>
                <a:spcPct val="0"/>
              </a:spcBef>
              <a:spcAft>
                <a:spcPct val="0"/>
              </a:spcAft>
              <a:buClr>
                <a:schemeClr val="tx1"/>
              </a:buClr>
              <a:buSzPct val="100000"/>
              <a:buBlip>
                <a:blip r:embed="rId3"/>
              </a:buBlip>
              <a:defRPr sz="2000">
                <a:ea typeface="MS PGothic" pitchFamily="34" charset="-128"/>
              </a:defRPr>
            </a:lvl2pPr>
            <a:lvl3pPr marL="11430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3pPr>
            <a:lvl4pPr marL="16002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4pPr>
            <a:lvl5pPr marL="20574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Trigger</a:t>
            </a:r>
          </a:p>
        </p:txBody>
      </p:sp>
      <p:sp>
        <p:nvSpPr>
          <p:cNvPr id="61" name="Content Placeholder 2">
            <a:extLst>
              <a:ext uri="{FF2B5EF4-FFF2-40B4-BE49-F238E27FC236}">
                <a16:creationId xmlns:a16="http://schemas.microsoft.com/office/drawing/2014/main" id="{15CE6BDA-F94B-480E-A677-EE77AE08F140}"/>
              </a:ext>
            </a:extLst>
          </p:cNvPr>
          <p:cNvSpPr txBox="1">
            <a:spLocks/>
          </p:cNvSpPr>
          <p:nvPr/>
        </p:nvSpPr>
        <p:spPr bwMode="auto">
          <a:xfrm>
            <a:off x="7945721" y="3373797"/>
            <a:ext cx="1401227" cy="356531"/>
          </a:xfrm>
          <a:prstGeom prst="rect">
            <a:avLst/>
          </a:prstGeom>
          <a:solidFill>
            <a:schemeClr val="accent4">
              <a:lumMod val="40000"/>
              <a:lumOff val="6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defPPr>
              <a:defRPr lang="en-US"/>
            </a:defPPr>
            <a:lvl1pPr indent="0" algn="ctr" defTabSz="1219170" fontAlgn="auto">
              <a:spcBef>
                <a:spcPts val="0"/>
              </a:spcBef>
              <a:spcAft>
                <a:spcPts val="0"/>
              </a:spcAft>
              <a:buClr>
                <a:srgbClr val="3878A9"/>
              </a:buClr>
              <a:buSzTx/>
              <a:defRPr sz="1400" b="0" kern="0">
                <a:solidFill>
                  <a:srgbClr val="3A3A3A"/>
                </a:solidFill>
                <a:latin typeface="Century Gothic"/>
                <a:ea typeface="MS PGothic" pitchFamily="34" charset="-128"/>
                <a:cs typeface="ＭＳ Ｐゴシック" charset="0"/>
              </a:defRPr>
            </a:lvl1pPr>
            <a:lvl2pPr marL="742950" indent="-285750" defTabSz="457200" eaLnBrk="0" fontAlgn="base" hangingPunct="0">
              <a:spcBef>
                <a:spcPct val="0"/>
              </a:spcBef>
              <a:spcAft>
                <a:spcPct val="0"/>
              </a:spcAft>
              <a:buClr>
                <a:schemeClr val="tx1"/>
              </a:buClr>
              <a:buSzPct val="100000"/>
              <a:buBlip>
                <a:blip r:embed="rId3"/>
              </a:buBlip>
              <a:defRPr sz="2000">
                <a:ea typeface="MS PGothic" pitchFamily="34" charset="-128"/>
              </a:defRPr>
            </a:lvl2pPr>
            <a:lvl3pPr marL="11430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3pPr>
            <a:lvl4pPr marL="16002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4pPr>
            <a:lvl5pPr marL="20574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UL-PPDU</a:t>
            </a:r>
          </a:p>
        </p:txBody>
      </p:sp>
      <p:sp>
        <p:nvSpPr>
          <p:cNvPr id="63" name="Content Placeholder 2">
            <a:extLst>
              <a:ext uri="{FF2B5EF4-FFF2-40B4-BE49-F238E27FC236}">
                <a16:creationId xmlns:a16="http://schemas.microsoft.com/office/drawing/2014/main" id="{FA0D297F-05E3-47B8-9B50-A99E47ECAF18}"/>
              </a:ext>
            </a:extLst>
          </p:cNvPr>
          <p:cNvSpPr txBox="1">
            <a:spLocks/>
          </p:cNvSpPr>
          <p:nvPr/>
        </p:nvSpPr>
        <p:spPr bwMode="auto">
          <a:xfrm rot="16200000">
            <a:off x="7285813" y="2491701"/>
            <a:ext cx="858006" cy="3164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defTabSz="457200" rtl="0" eaLnBrk="0" fontAlgn="base" hangingPunct="0">
              <a:spcBef>
                <a:spcPct val="0"/>
              </a:spcBef>
              <a:spcAft>
                <a:spcPct val="0"/>
              </a:spcAft>
              <a:buSzPct val="100000"/>
              <a:defRPr sz="2000" b="1" kern="1200">
                <a:solidFill>
                  <a:schemeClr val="accent1"/>
                </a:solidFill>
                <a:latin typeface="+mn-lt"/>
                <a:ea typeface="MS PGothic" pitchFamily="34" charset="-128"/>
                <a:cs typeface="ＭＳ Ｐゴシック" charset="0"/>
              </a:defRPr>
            </a:lvl1pPr>
            <a:lvl2pPr marL="742950" indent="-285750" algn="l" defTabSz="457200" rtl="0" eaLnBrk="0" fontAlgn="base" hangingPunct="0">
              <a:spcBef>
                <a:spcPct val="0"/>
              </a:spcBef>
              <a:spcAft>
                <a:spcPct val="0"/>
              </a:spcAft>
              <a:buClr>
                <a:schemeClr val="tx1"/>
              </a:buClr>
              <a:buSzPct val="100000"/>
              <a:buBlip>
                <a:blip r:embed="rId3"/>
              </a:buBlip>
              <a:defRPr sz="2000" kern="1200">
                <a:solidFill>
                  <a:schemeClr val="tx1"/>
                </a:solidFill>
                <a:latin typeface="+mn-lt"/>
                <a:ea typeface="MS PGothic" pitchFamily="34" charset="-128"/>
                <a:cs typeface="+mn-cs"/>
              </a:defRPr>
            </a:lvl2pPr>
            <a:lvl3pPr marL="11430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3pPr>
            <a:lvl4pPr marL="16002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1219170" eaLnBrk="1" fontAlgn="auto" hangingPunct="1">
              <a:spcBef>
                <a:spcPts val="0"/>
              </a:spcBef>
              <a:spcAft>
                <a:spcPts val="0"/>
              </a:spcAft>
              <a:buClr>
                <a:srgbClr val="3878A9"/>
              </a:buClr>
              <a:buSzTx/>
              <a:defRPr/>
            </a:pPr>
            <a:r>
              <a:rPr lang="en-US" sz="1400" b="0" kern="0" dirty="0">
                <a:solidFill>
                  <a:srgbClr val="3A3A3A"/>
                </a:solidFill>
                <a:latin typeface="Century Gothic"/>
              </a:rPr>
              <a:t>SIFS</a:t>
            </a:r>
            <a:endParaRPr lang="en-US" sz="1400" b="0" kern="0" dirty="0">
              <a:solidFill>
                <a:prstClr val="black"/>
              </a:solidFill>
              <a:latin typeface="Century Gothic"/>
            </a:endParaRPr>
          </a:p>
          <a:p>
            <a:pPr marL="182875" indent="-182875" defTabSz="1219170" eaLnBrk="1" fontAlgn="auto" hangingPunct="1">
              <a:spcBef>
                <a:spcPts val="0"/>
              </a:spcBef>
              <a:spcAft>
                <a:spcPts val="0"/>
              </a:spcAft>
              <a:buClr>
                <a:srgbClr val="3878A9"/>
              </a:buClr>
              <a:buSzTx/>
              <a:buFont typeface="Arial"/>
              <a:buChar char="•"/>
              <a:defRPr/>
            </a:pPr>
            <a:endParaRPr lang="en-US" sz="2400" b="0" kern="0" dirty="0">
              <a:solidFill>
                <a:srgbClr val="3A3A3A"/>
              </a:solidFill>
              <a:latin typeface="Century Gothic"/>
            </a:endParaRPr>
          </a:p>
          <a:p>
            <a:pPr marL="0" indent="0" defTabSz="1219170" eaLnBrk="1" fontAlgn="auto" hangingPunct="1">
              <a:spcBef>
                <a:spcPts val="0"/>
              </a:spcBef>
              <a:spcAft>
                <a:spcPts val="0"/>
              </a:spcAft>
              <a:buClr>
                <a:srgbClr val="3878A9"/>
              </a:buClr>
              <a:buSzTx/>
              <a:defRPr/>
            </a:pPr>
            <a:endParaRPr lang="en-US" sz="2400" kern="0" dirty="0">
              <a:solidFill>
                <a:srgbClr val="A72F1F"/>
              </a:solidFill>
              <a:latin typeface="Century Gothic"/>
            </a:endParaRPr>
          </a:p>
        </p:txBody>
      </p:sp>
      <p:sp>
        <p:nvSpPr>
          <p:cNvPr id="64" name="Content Placeholder 2">
            <a:extLst>
              <a:ext uri="{FF2B5EF4-FFF2-40B4-BE49-F238E27FC236}">
                <a16:creationId xmlns:a16="http://schemas.microsoft.com/office/drawing/2014/main" id="{15CE6BDA-F94B-480E-A677-EE77AE08F140}"/>
              </a:ext>
            </a:extLst>
          </p:cNvPr>
          <p:cNvSpPr txBox="1">
            <a:spLocks/>
          </p:cNvSpPr>
          <p:nvPr/>
        </p:nvSpPr>
        <p:spPr bwMode="auto">
          <a:xfrm>
            <a:off x="7945721" y="4164281"/>
            <a:ext cx="1083979" cy="356531"/>
          </a:xfrm>
          <a:prstGeom prst="rect">
            <a:avLst/>
          </a:prstGeom>
          <a:solidFill>
            <a:schemeClr val="accent4">
              <a:lumMod val="40000"/>
              <a:lumOff val="6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defPPr>
              <a:defRPr lang="en-US"/>
            </a:defPPr>
            <a:lvl1pPr indent="0" algn="ctr" defTabSz="1219170" fontAlgn="auto">
              <a:spcBef>
                <a:spcPts val="0"/>
              </a:spcBef>
              <a:spcAft>
                <a:spcPts val="0"/>
              </a:spcAft>
              <a:buClr>
                <a:srgbClr val="3878A9"/>
              </a:buClr>
              <a:buSzTx/>
              <a:defRPr sz="1400" b="0" kern="0">
                <a:solidFill>
                  <a:srgbClr val="3A3A3A"/>
                </a:solidFill>
                <a:latin typeface="Century Gothic"/>
                <a:ea typeface="MS PGothic" pitchFamily="34" charset="-128"/>
                <a:cs typeface="ＭＳ Ｐゴシック" charset="0"/>
              </a:defRPr>
            </a:lvl1pPr>
            <a:lvl2pPr marL="742950" indent="-285750" defTabSz="457200" eaLnBrk="0" fontAlgn="base" hangingPunct="0">
              <a:spcBef>
                <a:spcPct val="0"/>
              </a:spcBef>
              <a:spcAft>
                <a:spcPct val="0"/>
              </a:spcAft>
              <a:buClr>
                <a:schemeClr val="tx1"/>
              </a:buClr>
              <a:buSzPct val="100000"/>
              <a:buBlip>
                <a:blip r:embed="rId3"/>
              </a:buBlip>
              <a:defRPr sz="2000">
                <a:ea typeface="MS PGothic" pitchFamily="34" charset="-128"/>
              </a:defRPr>
            </a:lvl2pPr>
            <a:lvl3pPr marL="11430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3pPr>
            <a:lvl4pPr marL="16002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4pPr>
            <a:lvl5pPr marL="20574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UL-PPDU</a:t>
            </a:r>
          </a:p>
        </p:txBody>
      </p:sp>
      <p:sp>
        <p:nvSpPr>
          <p:cNvPr id="65" name="Content Placeholder 2">
            <a:extLst>
              <a:ext uri="{FF2B5EF4-FFF2-40B4-BE49-F238E27FC236}">
                <a16:creationId xmlns:a16="http://schemas.microsoft.com/office/drawing/2014/main" id="{15CE6BDA-F94B-480E-A677-EE77AE08F140}"/>
              </a:ext>
            </a:extLst>
          </p:cNvPr>
          <p:cNvSpPr txBox="1">
            <a:spLocks/>
          </p:cNvSpPr>
          <p:nvPr/>
        </p:nvSpPr>
        <p:spPr bwMode="auto">
          <a:xfrm>
            <a:off x="7945721" y="4932301"/>
            <a:ext cx="1401227" cy="356531"/>
          </a:xfrm>
          <a:prstGeom prst="rect">
            <a:avLst/>
          </a:prstGeom>
          <a:solidFill>
            <a:schemeClr val="accent4">
              <a:lumMod val="40000"/>
              <a:lumOff val="6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defPPr>
              <a:defRPr lang="en-US"/>
            </a:defPPr>
            <a:lvl1pPr indent="0" algn="ctr" defTabSz="1219170" fontAlgn="auto">
              <a:spcBef>
                <a:spcPts val="0"/>
              </a:spcBef>
              <a:spcAft>
                <a:spcPts val="0"/>
              </a:spcAft>
              <a:buClr>
                <a:srgbClr val="3878A9"/>
              </a:buClr>
              <a:buSzTx/>
              <a:defRPr sz="1400" b="0" kern="0">
                <a:solidFill>
                  <a:srgbClr val="3A3A3A"/>
                </a:solidFill>
                <a:latin typeface="Century Gothic"/>
                <a:ea typeface="MS PGothic" pitchFamily="34" charset="-128"/>
                <a:cs typeface="ＭＳ Ｐゴシック" charset="0"/>
              </a:defRPr>
            </a:lvl1pPr>
            <a:lvl2pPr marL="742950" indent="-285750" defTabSz="457200" eaLnBrk="0" fontAlgn="base" hangingPunct="0">
              <a:spcBef>
                <a:spcPct val="0"/>
              </a:spcBef>
              <a:spcAft>
                <a:spcPct val="0"/>
              </a:spcAft>
              <a:buClr>
                <a:schemeClr val="tx1"/>
              </a:buClr>
              <a:buSzPct val="100000"/>
              <a:buBlip>
                <a:blip r:embed="rId3"/>
              </a:buBlip>
              <a:defRPr sz="2000">
                <a:ea typeface="MS PGothic" pitchFamily="34" charset="-128"/>
              </a:defRPr>
            </a:lvl2pPr>
            <a:lvl3pPr marL="11430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3pPr>
            <a:lvl4pPr marL="16002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4pPr>
            <a:lvl5pPr marL="20574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UL-PPDU</a:t>
            </a:r>
          </a:p>
        </p:txBody>
      </p:sp>
      <p:sp>
        <p:nvSpPr>
          <p:cNvPr id="66" name="Content Placeholder 2">
            <a:extLst>
              <a:ext uri="{FF2B5EF4-FFF2-40B4-BE49-F238E27FC236}">
                <a16:creationId xmlns:a16="http://schemas.microsoft.com/office/drawing/2014/main" id="{15CE6BDA-F94B-480E-A677-EE77AE08F140}"/>
              </a:ext>
            </a:extLst>
          </p:cNvPr>
          <p:cNvSpPr txBox="1">
            <a:spLocks/>
          </p:cNvSpPr>
          <p:nvPr/>
        </p:nvSpPr>
        <p:spPr bwMode="auto">
          <a:xfrm>
            <a:off x="7976637" y="5718188"/>
            <a:ext cx="1370312" cy="356531"/>
          </a:xfrm>
          <a:prstGeom prst="rect">
            <a:avLst/>
          </a:prstGeom>
          <a:solidFill>
            <a:schemeClr val="accent4">
              <a:lumMod val="40000"/>
              <a:lumOff val="6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defPPr>
              <a:defRPr lang="en-US"/>
            </a:defPPr>
            <a:lvl1pPr indent="0" algn="ctr" defTabSz="1219170" fontAlgn="auto">
              <a:spcBef>
                <a:spcPts val="0"/>
              </a:spcBef>
              <a:spcAft>
                <a:spcPts val="0"/>
              </a:spcAft>
              <a:buClr>
                <a:srgbClr val="3878A9"/>
              </a:buClr>
              <a:buSzTx/>
              <a:defRPr sz="1400" b="0" kern="0">
                <a:solidFill>
                  <a:srgbClr val="3A3A3A"/>
                </a:solidFill>
                <a:latin typeface="Century Gothic"/>
                <a:ea typeface="MS PGothic" pitchFamily="34" charset="-128"/>
                <a:cs typeface="ＭＳ Ｐゴシック" charset="0"/>
              </a:defRPr>
            </a:lvl1pPr>
            <a:lvl2pPr marL="742950" indent="-285750" defTabSz="457200" eaLnBrk="0" fontAlgn="base" hangingPunct="0">
              <a:spcBef>
                <a:spcPct val="0"/>
              </a:spcBef>
              <a:spcAft>
                <a:spcPct val="0"/>
              </a:spcAft>
              <a:buClr>
                <a:schemeClr val="tx1"/>
              </a:buClr>
              <a:buSzPct val="100000"/>
              <a:buBlip>
                <a:blip r:embed="rId3"/>
              </a:buBlip>
              <a:defRPr sz="2000">
                <a:ea typeface="MS PGothic" pitchFamily="34" charset="-128"/>
              </a:defRPr>
            </a:lvl2pPr>
            <a:lvl3pPr marL="11430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3pPr>
            <a:lvl4pPr marL="16002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4pPr>
            <a:lvl5pPr marL="20574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UL-PPDU</a:t>
            </a:r>
          </a:p>
        </p:txBody>
      </p:sp>
      <p:sp>
        <p:nvSpPr>
          <p:cNvPr id="68" name="Content Placeholder 2">
            <a:extLst>
              <a:ext uri="{FF2B5EF4-FFF2-40B4-BE49-F238E27FC236}">
                <a16:creationId xmlns:a16="http://schemas.microsoft.com/office/drawing/2014/main" id="{15CE6BDA-F94B-480E-A677-EE77AE08F140}"/>
              </a:ext>
            </a:extLst>
          </p:cNvPr>
          <p:cNvSpPr txBox="1">
            <a:spLocks/>
          </p:cNvSpPr>
          <p:nvPr/>
        </p:nvSpPr>
        <p:spPr bwMode="auto">
          <a:xfrm>
            <a:off x="9569764" y="2286100"/>
            <a:ext cx="1160733" cy="745769"/>
          </a:xfrm>
          <a:prstGeom prst="rect">
            <a:avLst/>
          </a:prstGeom>
          <a:solidFill>
            <a:schemeClr val="accent2">
              <a:lumMod val="40000"/>
              <a:lumOff val="6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R="0" lvl="0" indent="0" algn="ctr" defTabSz="1219170" fontAlgn="auto">
              <a:lnSpc>
                <a:spcPct val="100000"/>
              </a:lnSpc>
              <a:spcBef>
                <a:spcPts val="0"/>
              </a:spcBef>
              <a:spcAft>
                <a:spcPts val="0"/>
              </a:spcAft>
              <a:buClr>
                <a:srgbClr val="3878A9"/>
              </a:buClr>
              <a:buSzTx/>
              <a:buFontTx/>
              <a:buNone/>
              <a:tabLst/>
              <a:defRPr kumimoji="0" sz="1400" b="0" i="0" u="none" strike="noStrike" kern="0" cap="none" spc="0" normalizeH="0" baseline="0">
                <a:ln>
                  <a:noFill/>
                </a:ln>
                <a:solidFill>
                  <a:srgbClr val="3A3A3A"/>
                </a:solidFill>
                <a:effectLst/>
                <a:uLnTx/>
                <a:uFillTx/>
                <a:latin typeface="Century Gothic"/>
                <a:ea typeface="MS PGothic" pitchFamily="34" charset="-128"/>
                <a:cs typeface="ＭＳ Ｐゴシック" charset="0"/>
              </a:defRPr>
            </a:lvl1pPr>
            <a:lvl2pPr marL="742950" indent="-285750" defTabSz="457200" eaLnBrk="0" fontAlgn="base" hangingPunct="0">
              <a:spcBef>
                <a:spcPct val="0"/>
              </a:spcBef>
              <a:spcAft>
                <a:spcPct val="0"/>
              </a:spcAft>
              <a:buClr>
                <a:schemeClr val="tx1"/>
              </a:buClr>
              <a:buSzPct val="100000"/>
              <a:buBlip>
                <a:blip r:embed="rId3"/>
              </a:buBlip>
              <a:defRPr sz="2000">
                <a:ea typeface="MS PGothic" pitchFamily="34" charset="-128"/>
              </a:defRPr>
            </a:lvl2pPr>
            <a:lvl3pPr marL="11430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3pPr>
            <a:lvl4pPr marL="16002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4pPr>
            <a:lvl5pPr marL="20574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Multi-STA Block ACK</a:t>
            </a:r>
          </a:p>
        </p:txBody>
      </p:sp>
      <p:sp>
        <p:nvSpPr>
          <p:cNvPr id="69" name="Content Placeholder 2">
            <a:extLst>
              <a:ext uri="{FF2B5EF4-FFF2-40B4-BE49-F238E27FC236}">
                <a16:creationId xmlns:a16="http://schemas.microsoft.com/office/drawing/2014/main" id="{FA0D297F-05E3-47B8-9B50-A99E47ECAF18}"/>
              </a:ext>
            </a:extLst>
          </p:cNvPr>
          <p:cNvSpPr txBox="1">
            <a:spLocks/>
          </p:cNvSpPr>
          <p:nvPr/>
        </p:nvSpPr>
        <p:spPr bwMode="auto">
          <a:xfrm rot="16200000">
            <a:off x="8987283" y="2556929"/>
            <a:ext cx="858006" cy="3164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defTabSz="457200" rtl="0" eaLnBrk="0" fontAlgn="base" hangingPunct="0">
              <a:spcBef>
                <a:spcPct val="0"/>
              </a:spcBef>
              <a:spcAft>
                <a:spcPct val="0"/>
              </a:spcAft>
              <a:buSzPct val="100000"/>
              <a:defRPr sz="2000" b="1" kern="1200">
                <a:solidFill>
                  <a:schemeClr val="accent1"/>
                </a:solidFill>
                <a:latin typeface="+mn-lt"/>
                <a:ea typeface="MS PGothic" pitchFamily="34" charset="-128"/>
                <a:cs typeface="ＭＳ Ｐゴシック" charset="0"/>
              </a:defRPr>
            </a:lvl1pPr>
            <a:lvl2pPr marL="742950" indent="-285750" algn="l" defTabSz="457200" rtl="0" eaLnBrk="0" fontAlgn="base" hangingPunct="0">
              <a:spcBef>
                <a:spcPct val="0"/>
              </a:spcBef>
              <a:spcAft>
                <a:spcPct val="0"/>
              </a:spcAft>
              <a:buClr>
                <a:schemeClr val="tx1"/>
              </a:buClr>
              <a:buSzPct val="100000"/>
              <a:buBlip>
                <a:blip r:embed="rId3"/>
              </a:buBlip>
              <a:defRPr sz="2000" kern="1200">
                <a:solidFill>
                  <a:schemeClr val="tx1"/>
                </a:solidFill>
                <a:latin typeface="+mn-lt"/>
                <a:ea typeface="MS PGothic" pitchFamily="34" charset="-128"/>
                <a:cs typeface="+mn-cs"/>
              </a:defRPr>
            </a:lvl2pPr>
            <a:lvl3pPr marL="11430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3pPr>
            <a:lvl4pPr marL="16002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1219170" eaLnBrk="1" fontAlgn="auto" hangingPunct="1">
              <a:spcBef>
                <a:spcPts val="0"/>
              </a:spcBef>
              <a:spcAft>
                <a:spcPts val="0"/>
              </a:spcAft>
              <a:buClr>
                <a:srgbClr val="3878A9"/>
              </a:buClr>
              <a:buSzTx/>
              <a:defRPr/>
            </a:pPr>
            <a:r>
              <a:rPr lang="en-US" sz="1400" b="0" kern="0" dirty="0">
                <a:solidFill>
                  <a:srgbClr val="3A3A3A"/>
                </a:solidFill>
                <a:latin typeface="Century Gothic"/>
              </a:rPr>
              <a:t>SIFS</a:t>
            </a:r>
            <a:endParaRPr lang="en-US" sz="1400" b="0" kern="0" dirty="0">
              <a:solidFill>
                <a:prstClr val="black"/>
              </a:solidFill>
              <a:latin typeface="Century Gothic"/>
            </a:endParaRPr>
          </a:p>
          <a:p>
            <a:pPr marL="182875" indent="-182875" defTabSz="1219170" eaLnBrk="1" fontAlgn="auto" hangingPunct="1">
              <a:spcBef>
                <a:spcPts val="0"/>
              </a:spcBef>
              <a:spcAft>
                <a:spcPts val="0"/>
              </a:spcAft>
              <a:buClr>
                <a:srgbClr val="3878A9"/>
              </a:buClr>
              <a:buSzTx/>
              <a:buFont typeface="Arial"/>
              <a:buChar char="•"/>
              <a:defRPr/>
            </a:pPr>
            <a:endParaRPr lang="en-US" sz="2400" b="0" kern="0" dirty="0">
              <a:solidFill>
                <a:srgbClr val="3A3A3A"/>
              </a:solidFill>
              <a:latin typeface="Century Gothic"/>
            </a:endParaRPr>
          </a:p>
          <a:p>
            <a:pPr marL="0" indent="0" defTabSz="1219170" eaLnBrk="1" fontAlgn="auto" hangingPunct="1">
              <a:spcBef>
                <a:spcPts val="0"/>
              </a:spcBef>
              <a:spcAft>
                <a:spcPts val="0"/>
              </a:spcAft>
              <a:buClr>
                <a:srgbClr val="3878A9"/>
              </a:buClr>
              <a:buSzTx/>
              <a:defRPr/>
            </a:pPr>
            <a:endParaRPr lang="en-US" sz="2400" kern="0" dirty="0">
              <a:solidFill>
                <a:srgbClr val="A72F1F"/>
              </a:solidFill>
              <a:latin typeface="Century Gothic"/>
            </a:endParaRPr>
          </a:p>
        </p:txBody>
      </p:sp>
      <p:sp>
        <p:nvSpPr>
          <p:cNvPr id="72" name="Content Placeholder 2">
            <a:extLst>
              <a:ext uri="{FF2B5EF4-FFF2-40B4-BE49-F238E27FC236}">
                <a16:creationId xmlns:a16="http://schemas.microsoft.com/office/drawing/2014/main" id="{FA0D297F-05E3-47B8-9B50-A99E47ECAF18}"/>
              </a:ext>
            </a:extLst>
          </p:cNvPr>
          <p:cNvSpPr txBox="1">
            <a:spLocks/>
          </p:cNvSpPr>
          <p:nvPr/>
        </p:nvSpPr>
        <p:spPr bwMode="auto">
          <a:xfrm rot="5400000">
            <a:off x="8820329" y="4292326"/>
            <a:ext cx="675665" cy="265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defTabSz="457200" rtl="0" eaLnBrk="0" fontAlgn="base" hangingPunct="0">
              <a:spcBef>
                <a:spcPct val="0"/>
              </a:spcBef>
              <a:spcAft>
                <a:spcPct val="0"/>
              </a:spcAft>
              <a:buSzPct val="100000"/>
              <a:defRPr sz="2000" b="1" kern="1200">
                <a:solidFill>
                  <a:schemeClr val="accent1"/>
                </a:solidFill>
                <a:latin typeface="+mn-lt"/>
                <a:ea typeface="MS PGothic" pitchFamily="34" charset="-128"/>
                <a:cs typeface="ＭＳ Ｐゴシック" charset="0"/>
              </a:defRPr>
            </a:lvl1pPr>
            <a:lvl2pPr marL="742950" indent="-285750" algn="l" defTabSz="457200" rtl="0" eaLnBrk="0" fontAlgn="base" hangingPunct="0">
              <a:spcBef>
                <a:spcPct val="0"/>
              </a:spcBef>
              <a:spcAft>
                <a:spcPct val="0"/>
              </a:spcAft>
              <a:buClr>
                <a:schemeClr val="tx1"/>
              </a:buClr>
              <a:buSzPct val="100000"/>
              <a:buBlip>
                <a:blip r:embed="rId3"/>
              </a:buBlip>
              <a:defRPr sz="2000" kern="1200">
                <a:solidFill>
                  <a:schemeClr val="tx1"/>
                </a:solidFill>
                <a:latin typeface="+mn-lt"/>
                <a:ea typeface="MS PGothic" pitchFamily="34" charset="-128"/>
                <a:cs typeface="+mn-cs"/>
              </a:defRPr>
            </a:lvl2pPr>
            <a:lvl3pPr marL="11430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3pPr>
            <a:lvl4pPr marL="16002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1219170" eaLnBrk="1" fontAlgn="auto" hangingPunct="1">
              <a:spcBef>
                <a:spcPts val="0"/>
              </a:spcBef>
              <a:spcAft>
                <a:spcPts val="0"/>
              </a:spcAft>
              <a:buClr>
                <a:srgbClr val="3878A9"/>
              </a:buClr>
              <a:buSzTx/>
              <a:defRPr/>
            </a:pPr>
            <a:r>
              <a:rPr lang="en-US" sz="1050" b="0" kern="0" dirty="0">
                <a:solidFill>
                  <a:srgbClr val="3A3A3A"/>
                </a:solidFill>
                <a:latin typeface="Century Gothic"/>
              </a:rPr>
              <a:t>PAD</a:t>
            </a:r>
            <a:endParaRPr lang="en-US" sz="1050" b="0" kern="0" dirty="0">
              <a:solidFill>
                <a:prstClr val="black"/>
              </a:solidFill>
              <a:latin typeface="Century Gothic"/>
            </a:endParaRPr>
          </a:p>
          <a:p>
            <a:pPr marL="182875" indent="-182875" defTabSz="1219170" eaLnBrk="1" fontAlgn="auto" hangingPunct="1">
              <a:spcBef>
                <a:spcPts val="0"/>
              </a:spcBef>
              <a:spcAft>
                <a:spcPts val="0"/>
              </a:spcAft>
              <a:buClr>
                <a:srgbClr val="3878A9"/>
              </a:buClr>
              <a:buSzTx/>
              <a:buFont typeface="Arial"/>
              <a:buChar char="•"/>
              <a:defRPr/>
            </a:pPr>
            <a:endParaRPr lang="en-US" sz="2400" b="0" kern="0" dirty="0">
              <a:solidFill>
                <a:srgbClr val="3A3A3A"/>
              </a:solidFill>
              <a:latin typeface="Century Gothic"/>
            </a:endParaRPr>
          </a:p>
          <a:p>
            <a:pPr marL="0" indent="0" defTabSz="1219170" eaLnBrk="1" fontAlgn="auto" hangingPunct="1">
              <a:spcBef>
                <a:spcPts val="0"/>
              </a:spcBef>
              <a:spcAft>
                <a:spcPts val="0"/>
              </a:spcAft>
              <a:buClr>
                <a:srgbClr val="3878A9"/>
              </a:buClr>
              <a:buSzTx/>
              <a:defRPr/>
            </a:pPr>
            <a:endParaRPr lang="en-US" sz="2400" kern="0" dirty="0">
              <a:solidFill>
                <a:srgbClr val="A72F1F"/>
              </a:solidFill>
              <a:latin typeface="Century Gothic"/>
            </a:endParaRPr>
          </a:p>
        </p:txBody>
      </p:sp>
      <p:sp>
        <p:nvSpPr>
          <p:cNvPr id="16" name="Rectangle 15"/>
          <p:cNvSpPr/>
          <p:nvPr/>
        </p:nvSpPr>
        <p:spPr>
          <a:xfrm>
            <a:off x="9029448" y="4171401"/>
            <a:ext cx="304800" cy="349078"/>
          </a:xfrm>
          <a:prstGeom prst="rect">
            <a:avLst/>
          </a:prstGeom>
          <a:solidFill>
            <a:schemeClr val="accent3">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ight Brace 75"/>
          <p:cNvSpPr/>
          <p:nvPr/>
        </p:nvSpPr>
        <p:spPr>
          <a:xfrm rot="16200000">
            <a:off x="4292943" y="1648949"/>
            <a:ext cx="672493" cy="833146"/>
          </a:xfrm>
          <a:prstGeom prst="rightBrace">
            <a:avLst/>
          </a:prstGeom>
          <a:ln w="317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7" name="TextBox 76"/>
          <p:cNvSpPr txBox="1"/>
          <p:nvPr/>
        </p:nvSpPr>
        <p:spPr>
          <a:xfrm>
            <a:off x="4212616" y="1296669"/>
            <a:ext cx="1351421" cy="338554"/>
          </a:xfrm>
          <a:prstGeom prst="rect">
            <a:avLst/>
          </a:prstGeom>
          <a:noFill/>
        </p:spPr>
        <p:txBody>
          <a:bodyPr wrap="square" rtlCol="0">
            <a:spAutoFit/>
          </a:bodyPr>
          <a:lstStyle/>
          <a:p>
            <a:r>
              <a:rPr lang="en-US" sz="1600" i="1" dirty="0">
                <a:latin typeface="Century Gothic" charset="0"/>
                <a:ea typeface="Century Gothic" charset="0"/>
                <a:cs typeface="Century Gothic" charset="0"/>
              </a:rPr>
              <a:t>Trigger #2</a:t>
            </a:r>
          </a:p>
        </p:txBody>
      </p:sp>
      <p:sp>
        <p:nvSpPr>
          <p:cNvPr id="78" name="Right Brace 77"/>
          <p:cNvSpPr/>
          <p:nvPr/>
        </p:nvSpPr>
        <p:spPr>
          <a:xfrm rot="16200000">
            <a:off x="6766362" y="1684596"/>
            <a:ext cx="672493" cy="833146"/>
          </a:xfrm>
          <a:prstGeom prst="rightBrace">
            <a:avLst/>
          </a:prstGeom>
          <a:ln w="317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9" name="TextBox 78"/>
          <p:cNvSpPr txBox="1"/>
          <p:nvPr/>
        </p:nvSpPr>
        <p:spPr>
          <a:xfrm>
            <a:off x="6686035" y="1332316"/>
            <a:ext cx="1351421" cy="338554"/>
          </a:xfrm>
          <a:prstGeom prst="rect">
            <a:avLst/>
          </a:prstGeom>
          <a:noFill/>
        </p:spPr>
        <p:txBody>
          <a:bodyPr wrap="square" rtlCol="0">
            <a:spAutoFit/>
          </a:bodyPr>
          <a:lstStyle/>
          <a:p>
            <a:r>
              <a:rPr lang="en-US" sz="1600" i="1" dirty="0">
                <a:latin typeface="Century Gothic" charset="0"/>
                <a:ea typeface="Century Gothic" charset="0"/>
                <a:cs typeface="Century Gothic" charset="0"/>
              </a:rPr>
              <a:t>Trigger #3</a:t>
            </a:r>
          </a:p>
        </p:txBody>
      </p:sp>
      <p:sp>
        <p:nvSpPr>
          <p:cNvPr id="60" name="TextBox 59"/>
          <p:cNvSpPr txBox="1"/>
          <p:nvPr/>
        </p:nvSpPr>
        <p:spPr>
          <a:xfrm>
            <a:off x="304799" y="243230"/>
            <a:ext cx="5549900" cy="492443"/>
          </a:xfrm>
          <a:prstGeom prst="rect">
            <a:avLst/>
          </a:prstGeom>
          <a:noFill/>
        </p:spPr>
        <p:txBody>
          <a:bodyPr wrap="square" rtlCol="0">
            <a:spAutoFit/>
          </a:bodyPr>
          <a:lstStyle/>
          <a:p>
            <a:r>
              <a:rPr lang="en-US" sz="2600" b="1" dirty="0"/>
              <a:t>Uplink MU-OFDMA</a:t>
            </a:r>
          </a:p>
        </p:txBody>
      </p:sp>
    </p:spTree>
    <p:extLst>
      <p:ext uri="{BB962C8B-B14F-4D97-AF65-F5344CB8AC3E}">
        <p14:creationId xmlns:p14="http://schemas.microsoft.com/office/powerpoint/2010/main" val="16466231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Content Placeholder 2">
            <a:extLst>
              <a:ext uri="{FF2B5EF4-FFF2-40B4-BE49-F238E27FC236}">
                <a16:creationId xmlns:a16="http://schemas.microsoft.com/office/drawing/2014/main" id="{18ECA5E1-37C7-45B2-8527-56EE31C39122}"/>
              </a:ext>
            </a:extLst>
          </p:cNvPr>
          <p:cNvSpPr txBox="1">
            <a:spLocks/>
          </p:cNvSpPr>
          <p:nvPr/>
        </p:nvSpPr>
        <p:spPr bwMode="auto">
          <a:xfrm>
            <a:off x="547766" y="2617459"/>
            <a:ext cx="817380" cy="474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defTabSz="457200" rtl="0" eaLnBrk="0" fontAlgn="base" hangingPunct="0">
              <a:spcBef>
                <a:spcPct val="0"/>
              </a:spcBef>
              <a:spcAft>
                <a:spcPct val="0"/>
              </a:spcAft>
              <a:buSzPct val="100000"/>
              <a:defRPr sz="2000" b="1" kern="1200">
                <a:solidFill>
                  <a:schemeClr val="accent1"/>
                </a:solidFill>
                <a:latin typeface="+mn-lt"/>
                <a:ea typeface="MS PGothic" pitchFamily="34" charset="-128"/>
                <a:cs typeface="ＭＳ Ｐゴシック" charset="0"/>
              </a:defRPr>
            </a:lvl1pPr>
            <a:lvl2pPr marL="742950" indent="-285750" algn="l" defTabSz="457200" rtl="0" eaLnBrk="0" fontAlgn="base" hangingPunct="0">
              <a:spcBef>
                <a:spcPct val="0"/>
              </a:spcBef>
              <a:spcAft>
                <a:spcPct val="0"/>
              </a:spcAft>
              <a:buClr>
                <a:schemeClr val="tx1"/>
              </a:buClr>
              <a:buSzPct val="100000"/>
              <a:buBlip>
                <a:blip r:embed="rId3"/>
              </a:buBlip>
              <a:defRPr sz="2000" kern="1200">
                <a:solidFill>
                  <a:schemeClr val="tx1"/>
                </a:solidFill>
                <a:latin typeface="+mn-lt"/>
                <a:ea typeface="MS PGothic" pitchFamily="34" charset="-128"/>
                <a:cs typeface="+mn-cs"/>
              </a:defRPr>
            </a:lvl2pPr>
            <a:lvl3pPr marL="11430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3pPr>
            <a:lvl4pPr marL="16002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1219170" eaLnBrk="1" fontAlgn="auto" hangingPunct="1">
              <a:spcBef>
                <a:spcPts val="0"/>
              </a:spcBef>
              <a:spcAft>
                <a:spcPts val="0"/>
              </a:spcAft>
              <a:buClr>
                <a:srgbClr val="3878A9"/>
              </a:buClr>
              <a:buSzTx/>
              <a:defRPr/>
            </a:pPr>
            <a:r>
              <a:rPr lang="en-US" sz="1600" b="0" kern="0" dirty="0">
                <a:solidFill>
                  <a:srgbClr val="3A3A3A"/>
                </a:solidFill>
                <a:latin typeface="Century Gothic"/>
              </a:rPr>
              <a:t>AP</a:t>
            </a:r>
            <a:endParaRPr lang="en-US" sz="1600" b="0" kern="0" dirty="0">
              <a:solidFill>
                <a:prstClr val="black"/>
              </a:solidFill>
              <a:latin typeface="Century Gothic"/>
            </a:endParaRPr>
          </a:p>
          <a:p>
            <a:pPr marL="182875" indent="-182875" defTabSz="1219170" eaLnBrk="1" fontAlgn="auto" hangingPunct="1">
              <a:spcBef>
                <a:spcPts val="0"/>
              </a:spcBef>
              <a:spcAft>
                <a:spcPts val="0"/>
              </a:spcAft>
              <a:buClr>
                <a:srgbClr val="3878A9"/>
              </a:buClr>
              <a:buSzTx/>
              <a:buFont typeface="Arial"/>
              <a:buChar char="•"/>
              <a:defRPr/>
            </a:pPr>
            <a:endParaRPr lang="en-US" sz="2400" b="0" kern="0" dirty="0">
              <a:solidFill>
                <a:srgbClr val="3A3A3A"/>
              </a:solidFill>
              <a:latin typeface="Century Gothic"/>
            </a:endParaRPr>
          </a:p>
          <a:p>
            <a:pPr marL="0" indent="0" defTabSz="1219170" eaLnBrk="1" fontAlgn="auto" hangingPunct="1">
              <a:spcBef>
                <a:spcPts val="0"/>
              </a:spcBef>
              <a:spcAft>
                <a:spcPts val="0"/>
              </a:spcAft>
              <a:buClr>
                <a:srgbClr val="3878A9"/>
              </a:buClr>
              <a:buSzTx/>
              <a:defRPr/>
            </a:pPr>
            <a:endParaRPr lang="en-US" sz="2400" kern="0" dirty="0">
              <a:solidFill>
                <a:srgbClr val="A72F1F"/>
              </a:solidFill>
              <a:latin typeface="Century Gothic"/>
            </a:endParaRPr>
          </a:p>
        </p:txBody>
      </p:sp>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35" y="1721107"/>
            <a:ext cx="1408107" cy="1408107"/>
          </a:xfrm>
          <a:prstGeom prst="rect">
            <a:avLst/>
          </a:prstGeom>
        </p:spPr>
      </p:pic>
      <p:sp>
        <p:nvSpPr>
          <p:cNvPr id="32" name="TextBox 31"/>
          <p:cNvSpPr txBox="1"/>
          <p:nvPr/>
        </p:nvSpPr>
        <p:spPr>
          <a:xfrm>
            <a:off x="49335" y="1415448"/>
            <a:ext cx="1744389" cy="400110"/>
          </a:xfrm>
          <a:prstGeom prst="rect">
            <a:avLst/>
          </a:prstGeom>
          <a:noFill/>
        </p:spPr>
        <p:txBody>
          <a:bodyPr wrap="square" rtlCol="0">
            <a:spAutoFit/>
          </a:bodyPr>
          <a:lstStyle/>
          <a:p>
            <a:r>
              <a:rPr lang="en-US" sz="2000" dirty="0">
                <a:solidFill>
                  <a:srgbClr val="7030A0"/>
                </a:solidFill>
              </a:rPr>
              <a:t>802.11ax AP</a:t>
            </a:r>
          </a:p>
        </p:txBody>
      </p:sp>
      <p:pic>
        <p:nvPicPr>
          <p:cNvPr id="39" name="Picture 38">
            <a:extLst>
              <a:ext uri="{FF2B5EF4-FFF2-40B4-BE49-F238E27FC236}">
                <a16:creationId xmlns:a16="http://schemas.microsoft.com/office/drawing/2014/main" id="{94CCAA25-CFBA-4C75-B1BC-BB4A59717FA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42900" y="3209238"/>
            <a:ext cx="556002" cy="556002"/>
          </a:xfrm>
          <a:prstGeom prst="rect">
            <a:avLst/>
          </a:prstGeom>
        </p:spPr>
      </p:pic>
      <p:sp>
        <p:nvSpPr>
          <p:cNvPr id="41" name="TextBox 40"/>
          <p:cNvSpPr txBox="1"/>
          <p:nvPr/>
        </p:nvSpPr>
        <p:spPr>
          <a:xfrm>
            <a:off x="10116793" y="6242974"/>
            <a:ext cx="2033876" cy="400110"/>
          </a:xfrm>
          <a:prstGeom prst="rect">
            <a:avLst/>
          </a:prstGeom>
          <a:noFill/>
        </p:spPr>
        <p:txBody>
          <a:bodyPr wrap="square" rtlCol="0">
            <a:spAutoFit/>
          </a:bodyPr>
          <a:lstStyle/>
          <a:p>
            <a:r>
              <a:rPr lang="en-US" sz="2000" dirty="0">
                <a:solidFill>
                  <a:srgbClr val="7030A0"/>
                </a:solidFill>
              </a:rPr>
              <a:t>802.11ax clients</a:t>
            </a:r>
          </a:p>
        </p:txBody>
      </p:sp>
      <p:sp>
        <p:nvSpPr>
          <p:cNvPr id="45" name="Content Placeholder 2">
            <a:extLst>
              <a:ext uri="{FF2B5EF4-FFF2-40B4-BE49-F238E27FC236}">
                <a16:creationId xmlns:a16="http://schemas.microsoft.com/office/drawing/2014/main" id="{460FB39D-FF0E-481A-9A58-651787D7CC07}"/>
              </a:ext>
            </a:extLst>
          </p:cNvPr>
          <p:cNvSpPr txBox="1">
            <a:spLocks/>
          </p:cNvSpPr>
          <p:nvPr/>
        </p:nvSpPr>
        <p:spPr>
          <a:xfrm>
            <a:off x="11283012" y="3324187"/>
            <a:ext cx="987619" cy="510069"/>
          </a:xfrm>
          <a:prstGeom prst="rect">
            <a:avLst/>
          </a:prstGeom>
        </p:spPr>
        <p:txBody>
          <a:bodyPr vert="horz" lIns="121920" tIns="60960" rIns="121920" bIns="60960" rtlCol="0">
            <a:normAutofit/>
          </a:bodyPr>
          <a:lstStyle>
            <a:lvl1pPr marL="0" indent="0" algn="l" defTabSz="457200" rtl="0" eaLnBrk="1" latinLnBrk="0" hangingPunct="1">
              <a:spcBef>
                <a:spcPct val="20000"/>
              </a:spcBef>
              <a:buFont typeface="Arial"/>
              <a:buNone/>
              <a:defRPr sz="2000" b="1" kern="1200">
                <a:solidFill>
                  <a:schemeClr val="tx1"/>
                </a:solidFill>
                <a:latin typeface="+mn-lt"/>
                <a:ea typeface="+mn-ea"/>
                <a:cs typeface="+mn-cs"/>
              </a:defRPr>
            </a:lvl1pPr>
            <a:lvl2pPr marL="504825" indent="-285750" algn="l" defTabSz="457200" rtl="0" eaLnBrk="1" latinLnBrk="0" hangingPunct="1">
              <a:lnSpc>
                <a:spcPct val="90000"/>
              </a:lnSpc>
              <a:spcBef>
                <a:spcPct val="20000"/>
              </a:spcBef>
              <a:buClr>
                <a:schemeClr val="accent1"/>
              </a:buClr>
              <a:buSzPct val="150000"/>
              <a:buFont typeface="Arial" panose="020B0604020202020204" pitchFamily="34" charset="0"/>
              <a:buChar char="›"/>
              <a:defRPr sz="2000" kern="1200">
                <a:solidFill>
                  <a:schemeClr val="tx2"/>
                </a:solidFill>
                <a:latin typeface="+mn-lt"/>
                <a:ea typeface="+mn-ea"/>
                <a:cs typeface="+mn-cs"/>
              </a:defRPr>
            </a:lvl2pPr>
            <a:lvl3pPr marL="1143000" indent="-228600" algn="l" defTabSz="457200" rtl="0" eaLnBrk="1" latinLnBrk="0" hangingPunct="1">
              <a:spcBef>
                <a:spcPct val="20000"/>
              </a:spcBef>
              <a:buFont typeface="Lucida Grande"/>
              <a:buChar char="­"/>
              <a:defRPr sz="1800" kern="1200">
                <a:solidFill>
                  <a:srgbClr val="3A3A3A"/>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1219170">
              <a:spcBef>
                <a:spcPts val="0"/>
              </a:spcBef>
              <a:buClr>
                <a:srgbClr val="3878A9"/>
              </a:buClr>
              <a:defRPr/>
            </a:pPr>
            <a:r>
              <a:rPr lang="en-US" b="0" kern="0" dirty="0">
                <a:solidFill>
                  <a:srgbClr val="3A3A3A"/>
                </a:solidFill>
                <a:latin typeface="Century Gothic"/>
              </a:rPr>
              <a:t>STA 1</a:t>
            </a:r>
            <a:endParaRPr lang="en-US" b="0" kern="0" dirty="0">
              <a:solidFill>
                <a:prstClr val="black"/>
              </a:solidFill>
              <a:latin typeface="Century Gothic"/>
            </a:endParaRPr>
          </a:p>
          <a:p>
            <a:pPr marL="182875" indent="-182875" defTabSz="1219170">
              <a:spcBef>
                <a:spcPts val="0"/>
              </a:spcBef>
              <a:buClr>
                <a:srgbClr val="3878A9"/>
              </a:buClr>
              <a:buFont typeface="Arial"/>
              <a:buChar char="•"/>
              <a:defRPr/>
            </a:pPr>
            <a:endParaRPr lang="en-US" sz="1600" b="0" kern="0" dirty="0">
              <a:solidFill>
                <a:srgbClr val="3A3A3A"/>
              </a:solidFill>
              <a:latin typeface="Century Gothic"/>
            </a:endParaRPr>
          </a:p>
          <a:p>
            <a:pPr defTabSz="1219170">
              <a:spcBef>
                <a:spcPts val="0"/>
              </a:spcBef>
              <a:buClr>
                <a:srgbClr val="3878A9"/>
              </a:buClr>
              <a:defRPr/>
            </a:pPr>
            <a:endParaRPr lang="en-US" sz="1600" kern="0" dirty="0">
              <a:solidFill>
                <a:srgbClr val="A72F1F"/>
              </a:solidFill>
              <a:latin typeface="Century Gothic"/>
            </a:endParaRPr>
          </a:p>
        </p:txBody>
      </p:sp>
      <p:pic>
        <p:nvPicPr>
          <p:cNvPr id="102" name="Picture 101">
            <a:extLst>
              <a:ext uri="{FF2B5EF4-FFF2-40B4-BE49-F238E27FC236}">
                <a16:creationId xmlns:a16="http://schemas.microsoft.com/office/drawing/2014/main" id="{94CCAA25-CFBA-4C75-B1BC-BB4A59717FA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54725" y="3997962"/>
            <a:ext cx="556002" cy="556002"/>
          </a:xfrm>
          <a:prstGeom prst="rect">
            <a:avLst/>
          </a:prstGeom>
        </p:spPr>
      </p:pic>
      <p:sp>
        <p:nvSpPr>
          <p:cNvPr id="103" name="Content Placeholder 2">
            <a:extLst>
              <a:ext uri="{FF2B5EF4-FFF2-40B4-BE49-F238E27FC236}">
                <a16:creationId xmlns:a16="http://schemas.microsoft.com/office/drawing/2014/main" id="{460FB39D-FF0E-481A-9A58-651787D7CC07}"/>
              </a:ext>
            </a:extLst>
          </p:cNvPr>
          <p:cNvSpPr txBox="1">
            <a:spLocks/>
          </p:cNvSpPr>
          <p:nvPr/>
        </p:nvSpPr>
        <p:spPr>
          <a:xfrm>
            <a:off x="11294837" y="4112911"/>
            <a:ext cx="987619" cy="510069"/>
          </a:xfrm>
          <a:prstGeom prst="rect">
            <a:avLst/>
          </a:prstGeom>
        </p:spPr>
        <p:txBody>
          <a:bodyPr vert="horz" lIns="121920" tIns="60960" rIns="121920" bIns="60960" rtlCol="0">
            <a:normAutofit/>
          </a:bodyPr>
          <a:lstStyle>
            <a:lvl1pPr marL="0" indent="0" algn="l" defTabSz="457200" rtl="0" eaLnBrk="1" latinLnBrk="0" hangingPunct="1">
              <a:spcBef>
                <a:spcPct val="20000"/>
              </a:spcBef>
              <a:buFont typeface="Arial"/>
              <a:buNone/>
              <a:defRPr sz="2000" b="1" kern="1200">
                <a:solidFill>
                  <a:schemeClr val="tx1"/>
                </a:solidFill>
                <a:latin typeface="+mn-lt"/>
                <a:ea typeface="+mn-ea"/>
                <a:cs typeface="+mn-cs"/>
              </a:defRPr>
            </a:lvl1pPr>
            <a:lvl2pPr marL="504825" indent="-285750" algn="l" defTabSz="457200" rtl="0" eaLnBrk="1" latinLnBrk="0" hangingPunct="1">
              <a:lnSpc>
                <a:spcPct val="90000"/>
              </a:lnSpc>
              <a:spcBef>
                <a:spcPct val="20000"/>
              </a:spcBef>
              <a:buClr>
                <a:schemeClr val="accent1"/>
              </a:buClr>
              <a:buSzPct val="150000"/>
              <a:buFont typeface="Arial" panose="020B0604020202020204" pitchFamily="34" charset="0"/>
              <a:buChar char="›"/>
              <a:defRPr sz="2000" kern="1200">
                <a:solidFill>
                  <a:schemeClr val="tx2"/>
                </a:solidFill>
                <a:latin typeface="+mn-lt"/>
                <a:ea typeface="+mn-ea"/>
                <a:cs typeface="+mn-cs"/>
              </a:defRPr>
            </a:lvl2pPr>
            <a:lvl3pPr marL="1143000" indent="-228600" algn="l" defTabSz="457200" rtl="0" eaLnBrk="1" latinLnBrk="0" hangingPunct="1">
              <a:spcBef>
                <a:spcPct val="20000"/>
              </a:spcBef>
              <a:buFont typeface="Lucida Grande"/>
              <a:buChar char="­"/>
              <a:defRPr sz="1800" kern="1200">
                <a:solidFill>
                  <a:srgbClr val="3A3A3A"/>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1219170">
              <a:spcBef>
                <a:spcPts val="0"/>
              </a:spcBef>
              <a:buClr>
                <a:srgbClr val="3878A9"/>
              </a:buClr>
              <a:defRPr/>
            </a:pPr>
            <a:r>
              <a:rPr lang="en-US" b="0" kern="0" dirty="0">
                <a:solidFill>
                  <a:srgbClr val="3A3A3A"/>
                </a:solidFill>
                <a:latin typeface="Century Gothic"/>
              </a:rPr>
              <a:t>STA 2</a:t>
            </a:r>
            <a:endParaRPr lang="en-US" b="0" kern="0" dirty="0">
              <a:solidFill>
                <a:prstClr val="black"/>
              </a:solidFill>
              <a:latin typeface="Century Gothic"/>
            </a:endParaRPr>
          </a:p>
          <a:p>
            <a:pPr marL="182875" indent="-182875" defTabSz="1219170">
              <a:spcBef>
                <a:spcPts val="0"/>
              </a:spcBef>
              <a:buClr>
                <a:srgbClr val="3878A9"/>
              </a:buClr>
              <a:buFont typeface="Arial"/>
              <a:buChar char="•"/>
              <a:defRPr/>
            </a:pPr>
            <a:endParaRPr lang="en-US" sz="1600" b="0" kern="0" dirty="0">
              <a:solidFill>
                <a:srgbClr val="3A3A3A"/>
              </a:solidFill>
              <a:latin typeface="Century Gothic"/>
            </a:endParaRPr>
          </a:p>
          <a:p>
            <a:pPr defTabSz="1219170">
              <a:spcBef>
                <a:spcPts val="0"/>
              </a:spcBef>
              <a:buClr>
                <a:srgbClr val="3878A9"/>
              </a:buClr>
              <a:defRPr/>
            </a:pPr>
            <a:endParaRPr lang="en-US" sz="1600" kern="0" dirty="0">
              <a:solidFill>
                <a:srgbClr val="A72F1F"/>
              </a:solidFill>
              <a:latin typeface="Century Gothic"/>
            </a:endParaRPr>
          </a:p>
        </p:txBody>
      </p:sp>
      <p:pic>
        <p:nvPicPr>
          <p:cNvPr id="107" name="Picture 106">
            <a:extLst>
              <a:ext uri="{FF2B5EF4-FFF2-40B4-BE49-F238E27FC236}">
                <a16:creationId xmlns:a16="http://schemas.microsoft.com/office/drawing/2014/main" id="{94CCAA25-CFBA-4C75-B1BC-BB4A59717FA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67425" y="4759466"/>
            <a:ext cx="556002" cy="556002"/>
          </a:xfrm>
          <a:prstGeom prst="rect">
            <a:avLst/>
          </a:prstGeom>
        </p:spPr>
      </p:pic>
      <p:sp>
        <p:nvSpPr>
          <p:cNvPr id="108" name="Content Placeholder 2">
            <a:extLst>
              <a:ext uri="{FF2B5EF4-FFF2-40B4-BE49-F238E27FC236}">
                <a16:creationId xmlns:a16="http://schemas.microsoft.com/office/drawing/2014/main" id="{460FB39D-FF0E-481A-9A58-651787D7CC07}"/>
              </a:ext>
            </a:extLst>
          </p:cNvPr>
          <p:cNvSpPr txBox="1">
            <a:spLocks/>
          </p:cNvSpPr>
          <p:nvPr/>
        </p:nvSpPr>
        <p:spPr>
          <a:xfrm>
            <a:off x="11307537" y="4874415"/>
            <a:ext cx="987619" cy="510069"/>
          </a:xfrm>
          <a:prstGeom prst="rect">
            <a:avLst/>
          </a:prstGeom>
        </p:spPr>
        <p:txBody>
          <a:bodyPr vert="horz" lIns="121920" tIns="60960" rIns="121920" bIns="60960" rtlCol="0">
            <a:normAutofit/>
          </a:bodyPr>
          <a:lstStyle>
            <a:lvl1pPr marL="0" indent="0" algn="l" defTabSz="457200" rtl="0" eaLnBrk="1" latinLnBrk="0" hangingPunct="1">
              <a:spcBef>
                <a:spcPct val="20000"/>
              </a:spcBef>
              <a:buFont typeface="Arial"/>
              <a:buNone/>
              <a:defRPr sz="2000" b="1" kern="1200">
                <a:solidFill>
                  <a:schemeClr val="tx1"/>
                </a:solidFill>
                <a:latin typeface="+mn-lt"/>
                <a:ea typeface="+mn-ea"/>
                <a:cs typeface="+mn-cs"/>
              </a:defRPr>
            </a:lvl1pPr>
            <a:lvl2pPr marL="504825" indent="-285750" algn="l" defTabSz="457200" rtl="0" eaLnBrk="1" latinLnBrk="0" hangingPunct="1">
              <a:lnSpc>
                <a:spcPct val="90000"/>
              </a:lnSpc>
              <a:spcBef>
                <a:spcPct val="20000"/>
              </a:spcBef>
              <a:buClr>
                <a:schemeClr val="accent1"/>
              </a:buClr>
              <a:buSzPct val="150000"/>
              <a:buFont typeface="Arial" panose="020B0604020202020204" pitchFamily="34" charset="0"/>
              <a:buChar char="›"/>
              <a:defRPr sz="2000" kern="1200">
                <a:solidFill>
                  <a:schemeClr val="tx2"/>
                </a:solidFill>
                <a:latin typeface="+mn-lt"/>
                <a:ea typeface="+mn-ea"/>
                <a:cs typeface="+mn-cs"/>
              </a:defRPr>
            </a:lvl2pPr>
            <a:lvl3pPr marL="1143000" indent="-228600" algn="l" defTabSz="457200" rtl="0" eaLnBrk="1" latinLnBrk="0" hangingPunct="1">
              <a:spcBef>
                <a:spcPct val="20000"/>
              </a:spcBef>
              <a:buFont typeface="Lucida Grande"/>
              <a:buChar char="­"/>
              <a:defRPr sz="1800" kern="1200">
                <a:solidFill>
                  <a:srgbClr val="3A3A3A"/>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1219170">
              <a:spcBef>
                <a:spcPts val="0"/>
              </a:spcBef>
              <a:buClr>
                <a:srgbClr val="3878A9"/>
              </a:buClr>
              <a:defRPr/>
            </a:pPr>
            <a:r>
              <a:rPr lang="en-US" b="0" kern="0" dirty="0">
                <a:solidFill>
                  <a:srgbClr val="3A3A3A"/>
                </a:solidFill>
                <a:latin typeface="Century Gothic"/>
              </a:rPr>
              <a:t>STA 3</a:t>
            </a:r>
            <a:endParaRPr lang="en-US" b="0" kern="0" dirty="0">
              <a:solidFill>
                <a:prstClr val="black"/>
              </a:solidFill>
              <a:latin typeface="Century Gothic"/>
            </a:endParaRPr>
          </a:p>
          <a:p>
            <a:pPr marL="182875" indent="-182875" defTabSz="1219170">
              <a:spcBef>
                <a:spcPts val="0"/>
              </a:spcBef>
              <a:buClr>
                <a:srgbClr val="3878A9"/>
              </a:buClr>
              <a:buFont typeface="Arial"/>
              <a:buChar char="•"/>
              <a:defRPr/>
            </a:pPr>
            <a:endParaRPr lang="en-US" sz="1600" b="0" kern="0" dirty="0">
              <a:solidFill>
                <a:srgbClr val="3A3A3A"/>
              </a:solidFill>
              <a:latin typeface="Century Gothic"/>
            </a:endParaRPr>
          </a:p>
          <a:p>
            <a:pPr defTabSz="1219170">
              <a:spcBef>
                <a:spcPts val="0"/>
              </a:spcBef>
              <a:buClr>
                <a:srgbClr val="3878A9"/>
              </a:buClr>
              <a:defRPr/>
            </a:pPr>
            <a:endParaRPr lang="en-US" sz="1600" kern="0" dirty="0">
              <a:solidFill>
                <a:srgbClr val="A72F1F"/>
              </a:solidFill>
              <a:latin typeface="Century Gothic"/>
            </a:endParaRPr>
          </a:p>
        </p:txBody>
      </p:sp>
      <p:pic>
        <p:nvPicPr>
          <p:cNvPr id="115" name="Picture 114">
            <a:extLst>
              <a:ext uri="{FF2B5EF4-FFF2-40B4-BE49-F238E27FC236}">
                <a16:creationId xmlns:a16="http://schemas.microsoft.com/office/drawing/2014/main" id="{94CCAA25-CFBA-4C75-B1BC-BB4A59717FA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80125" y="5534003"/>
            <a:ext cx="556002" cy="556002"/>
          </a:xfrm>
          <a:prstGeom prst="rect">
            <a:avLst/>
          </a:prstGeom>
        </p:spPr>
      </p:pic>
      <p:sp>
        <p:nvSpPr>
          <p:cNvPr id="116" name="Content Placeholder 2">
            <a:extLst>
              <a:ext uri="{FF2B5EF4-FFF2-40B4-BE49-F238E27FC236}">
                <a16:creationId xmlns:a16="http://schemas.microsoft.com/office/drawing/2014/main" id="{460FB39D-FF0E-481A-9A58-651787D7CC07}"/>
              </a:ext>
            </a:extLst>
          </p:cNvPr>
          <p:cNvSpPr txBox="1">
            <a:spLocks/>
          </p:cNvSpPr>
          <p:nvPr/>
        </p:nvSpPr>
        <p:spPr>
          <a:xfrm>
            <a:off x="11320237" y="5648952"/>
            <a:ext cx="987619" cy="510069"/>
          </a:xfrm>
          <a:prstGeom prst="rect">
            <a:avLst/>
          </a:prstGeom>
        </p:spPr>
        <p:txBody>
          <a:bodyPr vert="horz" lIns="121920" tIns="60960" rIns="121920" bIns="60960" rtlCol="0">
            <a:normAutofit/>
          </a:bodyPr>
          <a:lstStyle>
            <a:lvl1pPr marL="0" indent="0" algn="l" defTabSz="457200" rtl="0" eaLnBrk="1" latinLnBrk="0" hangingPunct="1">
              <a:spcBef>
                <a:spcPct val="20000"/>
              </a:spcBef>
              <a:buFont typeface="Arial"/>
              <a:buNone/>
              <a:defRPr sz="2000" b="1" kern="1200">
                <a:solidFill>
                  <a:schemeClr val="tx1"/>
                </a:solidFill>
                <a:latin typeface="+mn-lt"/>
                <a:ea typeface="+mn-ea"/>
                <a:cs typeface="+mn-cs"/>
              </a:defRPr>
            </a:lvl1pPr>
            <a:lvl2pPr marL="504825" indent="-285750" algn="l" defTabSz="457200" rtl="0" eaLnBrk="1" latinLnBrk="0" hangingPunct="1">
              <a:lnSpc>
                <a:spcPct val="90000"/>
              </a:lnSpc>
              <a:spcBef>
                <a:spcPct val="20000"/>
              </a:spcBef>
              <a:buClr>
                <a:schemeClr val="accent1"/>
              </a:buClr>
              <a:buSzPct val="150000"/>
              <a:buFont typeface="Arial" panose="020B0604020202020204" pitchFamily="34" charset="0"/>
              <a:buChar char="›"/>
              <a:defRPr sz="2000" kern="1200">
                <a:solidFill>
                  <a:schemeClr val="tx2"/>
                </a:solidFill>
                <a:latin typeface="+mn-lt"/>
                <a:ea typeface="+mn-ea"/>
                <a:cs typeface="+mn-cs"/>
              </a:defRPr>
            </a:lvl2pPr>
            <a:lvl3pPr marL="1143000" indent="-228600" algn="l" defTabSz="457200" rtl="0" eaLnBrk="1" latinLnBrk="0" hangingPunct="1">
              <a:spcBef>
                <a:spcPct val="20000"/>
              </a:spcBef>
              <a:buFont typeface="Lucida Grande"/>
              <a:buChar char="­"/>
              <a:defRPr sz="1800" kern="1200">
                <a:solidFill>
                  <a:srgbClr val="3A3A3A"/>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1219170">
              <a:spcBef>
                <a:spcPts val="0"/>
              </a:spcBef>
              <a:buClr>
                <a:srgbClr val="3878A9"/>
              </a:buClr>
              <a:defRPr/>
            </a:pPr>
            <a:r>
              <a:rPr lang="en-US" b="0" kern="0" dirty="0">
                <a:solidFill>
                  <a:srgbClr val="3A3A3A"/>
                </a:solidFill>
                <a:latin typeface="Century Gothic"/>
              </a:rPr>
              <a:t>STA 4</a:t>
            </a:r>
            <a:endParaRPr lang="en-US" b="0" kern="0" dirty="0">
              <a:solidFill>
                <a:prstClr val="black"/>
              </a:solidFill>
              <a:latin typeface="Century Gothic"/>
            </a:endParaRPr>
          </a:p>
          <a:p>
            <a:pPr marL="182875" indent="-182875" defTabSz="1219170">
              <a:spcBef>
                <a:spcPts val="0"/>
              </a:spcBef>
              <a:buClr>
                <a:srgbClr val="3878A9"/>
              </a:buClr>
              <a:buFont typeface="Arial"/>
              <a:buChar char="•"/>
              <a:defRPr/>
            </a:pPr>
            <a:endParaRPr lang="en-US" sz="1600" b="0" kern="0" dirty="0">
              <a:solidFill>
                <a:srgbClr val="3A3A3A"/>
              </a:solidFill>
              <a:latin typeface="Century Gothic"/>
            </a:endParaRPr>
          </a:p>
          <a:p>
            <a:pPr defTabSz="1219170">
              <a:spcBef>
                <a:spcPts val="0"/>
              </a:spcBef>
              <a:buClr>
                <a:srgbClr val="3878A9"/>
              </a:buClr>
              <a:defRPr/>
            </a:pPr>
            <a:endParaRPr lang="en-US" sz="1600" kern="0" dirty="0">
              <a:solidFill>
                <a:srgbClr val="A72F1F"/>
              </a:solidFill>
              <a:latin typeface="Century Gothic"/>
            </a:endParaRPr>
          </a:p>
        </p:txBody>
      </p:sp>
      <p:sp>
        <p:nvSpPr>
          <p:cNvPr id="42" name="Content Placeholder 2">
            <a:extLst>
              <a:ext uri="{FF2B5EF4-FFF2-40B4-BE49-F238E27FC236}">
                <a16:creationId xmlns:a16="http://schemas.microsoft.com/office/drawing/2014/main" id="{15CE6BDA-F94B-480E-A677-EE77AE08F140}"/>
              </a:ext>
            </a:extLst>
          </p:cNvPr>
          <p:cNvSpPr txBox="1">
            <a:spLocks/>
          </p:cNvSpPr>
          <p:nvPr/>
        </p:nvSpPr>
        <p:spPr bwMode="auto">
          <a:xfrm>
            <a:off x="1932173" y="2624781"/>
            <a:ext cx="918558" cy="356531"/>
          </a:xfrm>
          <a:prstGeom prst="rect">
            <a:avLst/>
          </a:prstGeom>
          <a:solidFill>
            <a:schemeClr val="accent2">
              <a:lumMod val="40000"/>
              <a:lumOff val="60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R="0" lvl="0" indent="0" algn="ctr" defTabSz="1219170" fontAlgn="auto">
              <a:lnSpc>
                <a:spcPct val="100000"/>
              </a:lnSpc>
              <a:spcBef>
                <a:spcPts val="0"/>
              </a:spcBef>
              <a:spcAft>
                <a:spcPts val="0"/>
              </a:spcAft>
              <a:buClr>
                <a:srgbClr val="3878A9"/>
              </a:buClr>
              <a:buSzTx/>
              <a:buFontTx/>
              <a:buNone/>
              <a:tabLst/>
              <a:defRPr kumimoji="0" sz="1400" b="0" i="0" u="none" strike="noStrike" kern="0" cap="none" spc="0" normalizeH="0" baseline="0">
                <a:ln>
                  <a:noFill/>
                </a:ln>
                <a:solidFill>
                  <a:srgbClr val="3A3A3A"/>
                </a:solidFill>
                <a:effectLst/>
                <a:uLnTx/>
                <a:uFillTx/>
                <a:latin typeface="Century Gothic"/>
                <a:ea typeface="MS PGothic" pitchFamily="34" charset="-128"/>
                <a:cs typeface="ＭＳ Ｐゴシック" charset="0"/>
              </a:defRPr>
            </a:lvl1pPr>
            <a:lvl2pPr marL="742950" indent="-285750" defTabSz="457200" eaLnBrk="0" fontAlgn="base" hangingPunct="0">
              <a:spcBef>
                <a:spcPct val="0"/>
              </a:spcBef>
              <a:spcAft>
                <a:spcPct val="0"/>
              </a:spcAft>
              <a:buClr>
                <a:schemeClr val="tx1"/>
              </a:buClr>
              <a:buSzPct val="100000"/>
              <a:buBlip>
                <a:blip r:embed="rId3"/>
              </a:buBlip>
              <a:defRPr sz="2000">
                <a:ea typeface="MS PGothic" pitchFamily="34" charset="-128"/>
              </a:defRPr>
            </a:lvl2pPr>
            <a:lvl3pPr marL="11430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3pPr>
            <a:lvl4pPr marL="16002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4pPr>
            <a:lvl5pPr marL="20574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BSRP</a:t>
            </a:r>
          </a:p>
        </p:txBody>
      </p:sp>
      <p:sp>
        <p:nvSpPr>
          <p:cNvPr id="55" name="Right Brace 54"/>
          <p:cNvSpPr/>
          <p:nvPr/>
        </p:nvSpPr>
        <p:spPr>
          <a:xfrm rot="16200000">
            <a:off x="2068084" y="1648948"/>
            <a:ext cx="672493" cy="833146"/>
          </a:xfrm>
          <a:prstGeom prst="rightBrace">
            <a:avLst/>
          </a:prstGeom>
          <a:ln w="317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6" name="TextBox 55"/>
          <p:cNvSpPr txBox="1"/>
          <p:nvPr/>
        </p:nvSpPr>
        <p:spPr>
          <a:xfrm>
            <a:off x="1987757" y="1296668"/>
            <a:ext cx="1351421" cy="338554"/>
          </a:xfrm>
          <a:prstGeom prst="rect">
            <a:avLst/>
          </a:prstGeom>
          <a:noFill/>
        </p:spPr>
        <p:txBody>
          <a:bodyPr wrap="square" rtlCol="0">
            <a:spAutoFit/>
          </a:bodyPr>
          <a:lstStyle/>
          <a:p>
            <a:r>
              <a:rPr lang="en-US" sz="1600" i="1" dirty="0">
                <a:latin typeface="Century Gothic" charset="0"/>
                <a:ea typeface="Century Gothic" charset="0"/>
                <a:cs typeface="Century Gothic" charset="0"/>
              </a:rPr>
              <a:t>Trigger #1</a:t>
            </a:r>
          </a:p>
        </p:txBody>
      </p:sp>
      <p:sp>
        <p:nvSpPr>
          <p:cNvPr id="60" name="TextBox 59"/>
          <p:cNvSpPr txBox="1"/>
          <p:nvPr/>
        </p:nvSpPr>
        <p:spPr>
          <a:xfrm>
            <a:off x="304799" y="243230"/>
            <a:ext cx="5549900" cy="492443"/>
          </a:xfrm>
          <a:prstGeom prst="rect">
            <a:avLst/>
          </a:prstGeom>
          <a:noFill/>
        </p:spPr>
        <p:txBody>
          <a:bodyPr wrap="square" rtlCol="0">
            <a:spAutoFit/>
          </a:bodyPr>
          <a:lstStyle/>
          <a:p>
            <a:r>
              <a:rPr lang="en-US" sz="2600" b="1" dirty="0"/>
              <a:t>Uplink MU-OFDMA</a:t>
            </a:r>
          </a:p>
        </p:txBody>
      </p:sp>
      <p:sp>
        <p:nvSpPr>
          <p:cNvPr id="54" name="Content Placeholder 2">
            <a:extLst>
              <a:ext uri="{FF2B5EF4-FFF2-40B4-BE49-F238E27FC236}">
                <a16:creationId xmlns:a16="http://schemas.microsoft.com/office/drawing/2014/main" id="{15CE6BDA-F94B-480E-A677-EE77AE08F140}"/>
              </a:ext>
            </a:extLst>
          </p:cNvPr>
          <p:cNvSpPr txBox="1">
            <a:spLocks/>
          </p:cNvSpPr>
          <p:nvPr/>
        </p:nvSpPr>
        <p:spPr bwMode="auto">
          <a:xfrm>
            <a:off x="9745914" y="3388321"/>
            <a:ext cx="821513" cy="356531"/>
          </a:xfrm>
          <a:prstGeom prst="rect">
            <a:avLst/>
          </a:prstGeom>
          <a:solidFill>
            <a:schemeClr val="accent4">
              <a:lumMod val="40000"/>
              <a:lumOff val="60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defTabSz="457200" rtl="0" eaLnBrk="0" fontAlgn="base" hangingPunct="0">
              <a:spcBef>
                <a:spcPct val="0"/>
              </a:spcBef>
              <a:spcAft>
                <a:spcPct val="0"/>
              </a:spcAft>
              <a:buSzPct val="100000"/>
              <a:defRPr sz="2000" b="1" kern="1200">
                <a:solidFill>
                  <a:schemeClr val="accent1"/>
                </a:solidFill>
                <a:latin typeface="+mn-lt"/>
                <a:ea typeface="MS PGothic" pitchFamily="34" charset="-128"/>
                <a:cs typeface="ＭＳ Ｐゴシック" charset="0"/>
              </a:defRPr>
            </a:lvl1pPr>
            <a:lvl2pPr marL="742950" indent="-285750" algn="l" defTabSz="457200" rtl="0" eaLnBrk="0" fontAlgn="base" hangingPunct="0">
              <a:spcBef>
                <a:spcPct val="0"/>
              </a:spcBef>
              <a:spcAft>
                <a:spcPct val="0"/>
              </a:spcAft>
              <a:buClr>
                <a:schemeClr val="tx1"/>
              </a:buClr>
              <a:buSzPct val="100000"/>
              <a:buBlip>
                <a:blip r:embed="rId3"/>
              </a:buBlip>
              <a:defRPr sz="2000" kern="1200">
                <a:solidFill>
                  <a:schemeClr val="tx1"/>
                </a:solidFill>
                <a:latin typeface="+mn-lt"/>
                <a:ea typeface="MS PGothic" pitchFamily="34" charset="-128"/>
                <a:cs typeface="+mn-cs"/>
              </a:defRPr>
            </a:lvl2pPr>
            <a:lvl3pPr marL="11430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3pPr>
            <a:lvl4pPr marL="16002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1219170" eaLnBrk="1" fontAlgn="auto" hangingPunct="1">
              <a:spcBef>
                <a:spcPts val="0"/>
              </a:spcBef>
              <a:spcAft>
                <a:spcPts val="0"/>
              </a:spcAft>
              <a:buClr>
                <a:srgbClr val="3878A9"/>
              </a:buClr>
              <a:buSzTx/>
              <a:defRPr/>
            </a:pPr>
            <a:r>
              <a:rPr lang="en-US" sz="1400" b="0" kern="0" dirty="0">
                <a:solidFill>
                  <a:srgbClr val="3A3A3A"/>
                </a:solidFill>
                <a:latin typeface="Century Gothic"/>
              </a:rPr>
              <a:t>BSR</a:t>
            </a:r>
            <a:endParaRPr lang="en-US" sz="1400" kern="0" dirty="0">
              <a:solidFill>
                <a:srgbClr val="A72F1F"/>
              </a:solidFill>
              <a:latin typeface="Century Gothic"/>
            </a:endParaRPr>
          </a:p>
        </p:txBody>
      </p:sp>
      <p:sp>
        <p:nvSpPr>
          <p:cNvPr id="58" name="Content Placeholder 2">
            <a:extLst>
              <a:ext uri="{FF2B5EF4-FFF2-40B4-BE49-F238E27FC236}">
                <a16:creationId xmlns:a16="http://schemas.microsoft.com/office/drawing/2014/main" id="{15CE6BDA-F94B-480E-A677-EE77AE08F140}"/>
              </a:ext>
            </a:extLst>
          </p:cNvPr>
          <p:cNvSpPr txBox="1">
            <a:spLocks/>
          </p:cNvSpPr>
          <p:nvPr/>
        </p:nvSpPr>
        <p:spPr bwMode="auto">
          <a:xfrm>
            <a:off x="9757739" y="4177045"/>
            <a:ext cx="821513" cy="356531"/>
          </a:xfrm>
          <a:prstGeom prst="rect">
            <a:avLst/>
          </a:prstGeom>
          <a:solidFill>
            <a:schemeClr val="accent4">
              <a:lumMod val="40000"/>
              <a:lumOff val="60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defPPr>
              <a:defRPr lang="en-US"/>
            </a:defPPr>
            <a:lvl1pPr indent="0" algn="ctr" defTabSz="1219170" fontAlgn="auto">
              <a:spcBef>
                <a:spcPts val="0"/>
              </a:spcBef>
              <a:spcAft>
                <a:spcPts val="0"/>
              </a:spcAft>
              <a:buClr>
                <a:srgbClr val="3878A9"/>
              </a:buClr>
              <a:buSzTx/>
              <a:defRPr sz="1400" b="0" kern="0">
                <a:solidFill>
                  <a:srgbClr val="3A3A3A"/>
                </a:solidFill>
                <a:latin typeface="Century Gothic"/>
                <a:ea typeface="MS PGothic" pitchFamily="34" charset="-128"/>
                <a:cs typeface="ＭＳ Ｐゴシック" charset="0"/>
              </a:defRPr>
            </a:lvl1pPr>
            <a:lvl2pPr marL="742950" indent="-285750" defTabSz="457200" eaLnBrk="0" fontAlgn="base" hangingPunct="0">
              <a:spcBef>
                <a:spcPct val="0"/>
              </a:spcBef>
              <a:spcAft>
                <a:spcPct val="0"/>
              </a:spcAft>
              <a:buClr>
                <a:schemeClr val="tx1"/>
              </a:buClr>
              <a:buSzPct val="100000"/>
              <a:buBlip>
                <a:blip r:embed="rId3"/>
              </a:buBlip>
              <a:defRPr sz="2000">
                <a:ea typeface="MS PGothic" pitchFamily="34" charset="-128"/>
              </a:defRPr>
            </a:lvl2pPr>
            <a:lvl3pPr marL="11430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3pPr>
            <a:lvl4pPr marL="16002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4pPr>
            <a:lvl5pPr marL="20574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BSR</a:t>
            </a:r>
          </a:p>
        </p:txBody>
      </p:sp>
      <p:sp>
        <p:nvSpPr>
          <p:cNvPr id="67" name="Content Placeholder 2">
            <a:extLst>
              <a:ext uri="{FF2B5EF4-FFF2-40B4-BE49-F238E27FC236}">
                <a16:creationId xmlns:a16="http://schemas.microsoft.com/office/drawing/2014/main" id="{15CE6BDA-F94B-480E-A677-EE77AE08F140}"/>
              </a:ext>
            </a:extLst>
          </p:cNvPr>
          <p:cNvSpPr txBox="1">
            <a:spLocks/>
          </p:cNvSpPr>
          <p:nvPr/>
        </p:nvSpPr>
        <p:spPr bwMode="auto">
          <a:xfrm>
            <a:off x="9757739" y="4938549"/>
            <a:ext cx="821513" cy="356531"/>
          </a:xfrm>
          <a:prstGeom prst="rect">
            <a:avLst/>
          </a:prstGeom>
          <a:solidFill>
            <a:schemeClr val="accent4">
              <a:lumMod val="40000"/>
              <a:lumOff val="60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defPPr>
              <a:defRPr lang="en-US"/>
            </a:defPPr>
            <a:lvl1pPr indent="0" algn="ctr" defTabSz="1219170" fontAlgn="auto">
              <a:spcBef>
                <a:spcPts val="0"/>
              </a:spcBef>
              <a:spcAft>
                <a:spcPts val="0"/>
              </a:spcAft>
              <a:buClr>
                <a:srgbClr val="3878A9"/>
              </a:buClr>
              <a:buSzTx/>
              <a:defRPr sz="1400" b="0" kern="0">
                <a:solidFill>
                  <a:srgbClr val="3A3A3A"/>
                </a:solidFill>
                <a:latin typeface="Century Gothic"/>
                <a:ea typeface="MS PGothic" pitchFamily="34" charset="-128"/>
                <a:cs typeface="ＭＳ Ｐゴシック" charset="0"/>
              </a:defRPr>
            </a:lvl1pPr>
            <a:lvl2pPr marL="742950" indent="-285750" defTabSz="457200" eaLnBrk="0" fontAlgn="base" hangingPunct="0">
              <a:spcBef>
                <a:spcPct val="0"/>
              </a:spcBef>
              <a:spcAft>
                <a:spcPct val="0"/>
              </a:spcAft>
              <a:buClr>
                <a:schemeClr val="tx1"/>
              </a:buClr>
              <a:buSzPct val="100000"/>
              <a:buBlip>
                <a:blip r:embed="rId3"/>
              </a:buBlip>
              <a:defRPr sz="2000">
                <a:ea typeface="MS PGothic" pitchFamily="34" charset="-128"/>
              </a:defRPr>
            </a:lvl2pPr>
            <a:lvl3pPr marL="11430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3pPr>
            <a:lvl4pPr marL="16002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4pPr>
            <a:lvl5pPr marL="20574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BSR</a:t>
            </a:r>
          </a:p>
        </p:txBody>
      </p:sp>
      <p:sp>
        <p:nvSpPr>
          <p:cNvPr id="71" name="Content Placeholder 2">
            <a:extLst>
              <a:ext uri="{FF2B5EF4-FFF2-40B4-BE49-F238E27FC236}">
                <a16:creationId xmlns:a16="http://schemas.microsoft.com/office/drawing/2014/main" id="{15CE6BDA-F94B-480E-A677-EE77AE08F140}"/>
              </a:ext>
            </a:extLst>
          </p:cNvPr>
          <p:cNvSpPr txBox="1">
            <a:spLocks/>
          </p:cNvSpPr>
          <p:nvPr/>
        </p:nvSpPr>
        <p:spPr bwMode="auto">
          <a:xfrm>
            <a:off x="9757739" y="5713086"/>
            <a:ext cx="821513" cy="356531"/>
          </a:xfrm>
          <a:prstGeom prst="rect">
            <a:avLst/>
          </a:prstGeom>
          <a:solidFill>
            <a:schemeClr val="accent4">
              <a:lumMod val="40000"/>
              <a:lumOff val="60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defPPr>
              <a:defRPr lang="en-US"/>
            </a:defPPr>
            <a:lvl1pPr indent="0" algn="ctr" defTabSz="1219170" fontAlgn="auto">
              <a:spcBef>
                <a:spcPts val="0"/>
              </a:spcBef>
              <a:spcAft>
                <a:spcPts val="0"/>
              </a:spcAft>
              <a:buClr>
                <a:srgbClr val="3878A9"/>
              </a:buClr>
              <a:buSzTx/>
              <a:defRPr sz="1400" b="0" kern="0">
                <a:solidFill>
                  <a:srgbClr val="3A3A3A"/>
                </a:solidFill>
                <a:latin typeface="Century Gothic"/>
                <a:ea typeface="MS PGothic" pitchFamily="34" charset="-128"/>
                <a:cs typeface="ＭＳ Ｐゴシック" charset="0"/>
              </a:defRPr>
            </a:lvl1pPr>
            <a:lvl2pPr marL="742950" indent="-285750" defTabSz="457200" eaLnBrk="0" fontAlgn="base" hangingPunct="0">
              <a:spcBef>
                <a:spcPct val="0"/>
              </a:spcBef>
              <a:spcAft>
                <a:spcPct val="0"/>
              </a:spcAft>
              <a:buClr>
                <a:schemeClr val="tx1"/>
              </a:buClr>
              <a:buSzPct val="100000"/>
              <a:buBlip>
                <a:blip r:embed="rId3"/>
              </a:buBlip>
              <a:defRPr sz="2000">
                <a:ea typeface="MS PGothic" pitchFamily="34" charset="-128"/>
              </a:defRPr>
            </a:lvl2pPr>
            <a:lvl3pPr marL="11430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3pPr>
            <a:lvl4pPr marL="16002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4pPr>
            <a:lvl5pPr marL="20574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BSR</a:t>
            </a:r>
          </a:p>
        </p:txBody>
      </p:sp>
      <p:sp>
        <p:nvSpPr>
          <p:cNvPr id="80" name="Content Placeholder 2">
            <a:extLst>
              <a:ext uri="{FF2B5EF4-FFF2-40B4-BE49-F238E27FC236}">
                <a16:creationId xmlns:a16="http://schemas.microsoft.com/office/drawing/2014/main" id="{15CE6BDA-F94B-480E-A677-EE77AE08F140}"/>
              </a:ext>
            </a:extLst>
          </p:cNvPr>
          <p:cNvSpPr txBox="1">
            <a:spLocks/>
          </p:cNvSpPr>
          <p:nvPr/>
        </p:nvSpPr>
        <p:spPr bwMode="auto">
          <a:xfrm>
            <a:off x="1963011" y="2649939"/>
            <a:ext cx="918558" cy="356531"/>
          </a:xfrm>
          <a:prstGeom prst="rect">
            <a:avLst/>
          </a:prstGeom>
          <a:solidFill>
            <a:schemeClr val="accent2">
              <a:lumMod val="40000"/>
              <a:lumOff val="60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R="0" lvl="0" indent="0" algn="ctr" defTabSz="1219170" fontAlgn="auto">
              <a:lnSpc>
                <a:spcPct val="100000"/>
              </a:lnSpc>
              <a:spcBef>
                <a:spcPts val="0"/>
              </a:spcBef>
              <a:spcAft>
                <a:spcPts val="0"/>
              </a:spcAft>
              <a:buClr>
                <a:srgbClr val="3878A9"/>
              </a:buClr>
              <a:buSzTx/>
              <a:buFontTx/>
              <a:buNone/>
              <a:tabLst/>
              <a:defRPr kumimoji="0" sz="1400" b="0" i="0" u="none" strike="noStrike" kern="0" cap="none" spc="0" normalizeH="0" baseline="0">
                <a:ln>
                  <a:noFill/>
                </a:ln>
                <a:solidFill>
                  <a:srgbClr val="3A3A3A"/>
                </a:solidFill>
                <a:effectLst/>
                <a:uLnTx/>
                <a:uFillTx/>
                <a:latin typeface="Century Gothic"/>
                <a:ea typeface="MS PGothic" pitchFamily="34" charset="-128"/>
                <a:cs typeface="ＭＳ Ｐゴシック" charset="0"/>
              </a:defRPr>
            </a:lvl1pPr>
            <a:lvl2pPr marL="742950" indent="-285750" defTabSz="457200" eaLnBrk="0" fontAlgn="base" hangingPunct="0">
              <a:spcBef>
                <a:spcPct val="0"/>
              </a:spcBef>
              <a:spcAft>
                <a:spcPct val="0"/>
              </a:spcAft>
              <a:buClr>
                <a:schemeClr val="tx1"/>
              </a:buClr>
              <a:buSzPct val="100000"/>
              <a:buBlip>
                <a:blip r:embed="rId3"/>
              </a:buBlip>
              <a:defRPr sz="2000">
                <a:ea typeface="MS PGothic" pitchFamily="34" charset="-128"/>
              </a:defRPr>
            </a:lvl2pPr>
            <a:lvl3pPr marL="11430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3pPr>
            <a:lvl4pPr marL="16002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4pPr>
            <a:lvl5pPr marL="20574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MU-RTS</a:t>
            </a:r>
          </a:p>
        </p:txBody>
      </p:sp>
      <p:sp>
        <p:nvSpPr>
          <p:cNvPr id="81" name="Right Brace 80"/>
          <p:cNvSpPr/>
          <p:nvPr/>
        </p:nvSpPr>
        <p:spPr>
          <a:xfrm rot="16200000">
            <a:off x="2076684" y="1648949"/>
            <a:ext cx="672493" cy="833146"/>
          </a:xfrm>
          <a:prstGeom prst="rightBrace">
            <a:avLst/>
          </a:prstGeom>
          <a:ln w="317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3" name="TextBox 82"/>
          <p:cNvSpPr txBox="1"/>
          <p:nvPr/>
        </p:nvSpPr>
        <p:spPr>
          <a:xfrm>
            <a:off x="1949863" y="1296669"/>
            <a:ext cx="1351421" cy="338554"/>
          </a:xfrm>
          <a:prstGeom prst="rect">
            <a:avLst/>
          </a:prstGeom>
          <a:noFill/>
        </p:spPr>
        <p:txBody>
          <a:bodyPr wrap="square" rtlCol="0">
            <a:spAutoFit/>
          </a:bodyPr>
          <a:lstStyle/>
          <a:p>
            <a:r>
              <a:rPr lang="en-US" sz="1600" i="1" dirty="0">
                <a:latin typeface="Century Gothic" charset="0"/>
                <a:ea typeface="Century Gothic" charset="0"/>
                <a:cs typeface="Century Gothic" charset="0"/>
              </a:rPr>
              <a:t>Trigger #2</a:t>
            </a:r>
          </a:p>
        </p:txBody>
      </p:sp>
      <p:sp>
        <p:nvSpPr>
          <p:cNvPr id="84" name="Content Placeholder 2">
            <a:extLst>
              <a:ext uri="{FF2B5EF4-FFF2-40B4-BE49-F238E27FC236}">
                <a16:creationId xmlns:a16="http://schemas.microsoft.com/office/drawing/2014/main" id="{15CE6BDA-F94B-480E-A677-EE77AE08F140}"/>
              </a:ext>
            </a:extLst>
          </p:cNvPr>
          <p:cNvSpPr txBox="1">
            <a:spLocks/>
          </p:cNvSpPr>
          <p:nvPr/>
        </p:nvSpPr>
        <p:spPr bwMode="auto">
          <a:xfrm>
            <a:off x="9757256" y="3375555"/>
            <a:ext cx="821513" cy="356531"/>
          </a:xfrm>
          <a:prstGeom prst="rect">
            <a:avLst/>
          </a:prstGeom>
          <a:solidFill>
            <a:schemeClr val="accent4">
              <a:lumMod val="40000"/>
              <a:lumOff val="60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defTabSz="457200" rtl="0" eaLnBrk="0" fontAlgn="base" hangingPunct="0">
              <a:spcBef>
                <a:spcPct val="0"/>
              </a:spcBef>
              <a:spcAft>
                <a:spcPct val="0"/>
              </a:spcAft>
              <a:buSzPct val="100000"/>
              <a:defRPr sz="2000" b="1" kern="1200">
                <a:solidFill>
                  <a:schemeClr val="accent1"/>
                </a:solidFill>
                <a:latin typeface="+mn-lt"/>
                <a:ea typeface="MS PGothic" pitchFamily="34" charset="-128"/>
                <a:cs typeface="ＭＳ Ｐゴシック" charset="0"/>
              </a:defRPr>
            </a:lvl1pPr>
            <a:lvl2pPr marL="742950" indent="-285750" algn="l" defTabSz="457200" rtl="0" eaLnBrk="0" fontAlgn="base" hangingPunct="0">
              <a:spcBef>
                <a:spcPct val="0"/>
              </a:spcBef>
              <a:spcAft>
                <a:spcPct val="0"/>
              </a:spcAft>
              <a:buClr>
                <a:schemeClr val="tx1"/>
              </a:buClr>
              <a:buSzPct val="100000"/>
              <a:buBlip>
                <a:blip r:embed="rId3"/>
              </a:buBlip>
              <a:defRPr sz="2000" kern="1200">
                <a:solidFill>
                  <a:schemeClr val="tx1"/>
                </a:solidFill>
                <a:latin typeface="+mn-lt"/>
                <a:ea typeface="MS PGothic" pitchFamily="34" charset="-128"/>
                <a:cs typeface="+mn-cs"/>
              </a:defRPr>
            </a:lvl2pPr>
            <a:lvl3pPr marL="11430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3pPr>
            <a:lvl4pPr marL="16002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1219170" eaLnBrk="1" fontAlgn="auto" hangingPunct="1">
              <a:spcBef>
                <a:spcPts val="0"/>
              </a:spcBef>
              <a:spcAft>
                <a:spcPts val="0"/>
              </a:spcAft>
              <a:buClr>
                <a:srgbClr val="3878A9"/>
              </a:buClr>
              <a:buSzTx/>
              <a:defRPr/>
            </a:pPr>
            <a:r>
              <a:rPr lang="en-US" sz="1400" b="0" kern="0" dirty="0">
                <a:solidFill>
                  <a:srgbClr val="3A3A3A"/>
                </a:solidFill>
                <a:latin typeface="Century Gothic"/>
              </a:rPr>
              <a:t>CTS</a:t>
            </a:r>
            <a:endParaRPr lang="en-US" sz="1400" kern="0" dirty="0">
              <a:solidFill>
                <a:srgbClr val="A72F1F"/>
              </a:solidFill>
              <a:latin typeface="Century Gothic"/>
            </a:endParaRPr>
          </a:p>
        </p:txBody>
      </p:sp>
      <p:sp>
        <p:nvSpPr>
          <p:cNvPr id="85" name="Content Placeholder 2">
            <a:extLst>
              <a:ext uri="{FF2B5EF4-FFF2-40B4-BE49-F238E27FC236}">
                <a16:creationId xmlns:a16="http://schemas.microsoft.com/office/drawing/2014/main" id="{15CE6BDA-F94B-480E-A677-EE77AE08F140}"/>
              </a:ext>
            </a:extLst>
          </p:cNvPr>
          <p:cNvSpPr txBox="1">
            <a:spLocks/>
          </p:cNvSpPr>
          <p:nvPr/>
        </p:nvSpPr>
        <p:spPr bwMode="auto">
          <a:xfrm>
            <a:off x="9781290" y="4163948"/>
            <a:ext cx="821513" cy="356531"/>
          </a:xfrm>
          <a:prstGeom prst="rect">
            <a:avLst/>
          </a:prstGeom>
          <a:solidFill>
            <a:schemeClr val="accent4">
              <a:lumMod val="40000"/>
              <a:lumOff val="60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defTabSz="457200" rtl="0" eaLnBrk="0" fontAlgn="base" hangingPunct="0">
              <a:spcBef>
                <a:spcPct val="0"/>
              </a:spcBef>
              <a:spcAft>
                <a:spcPct val="0"/>
              </a:spcAft>
              <a:buSzPct val="100000"/>
              <a:defRPr sz="2000" b="1" kern="1200">
                <a:solidFill>
                  <a:schemeClr val="accent1"/>
                </a:solidFill>
                <a:latin typeface="+mn-lt"/>
                <a:ea typeface="MS PGothic" pitchFamily="34" charset="-128"/>
                <a:cs typeface="ＭＳ Ｐゴシック" charset="0"/>
              </a:defRPr>
            </a:lvl1pPr>
            <a:lvl2pPr marL="742950" indent="-285750" algn="l" defTabSz="457200" rtl="0" eaLnBrk="0" fontAlgn="base" hangingPunct="0">
              <a:spcBef>
                <a:spcPct val="0"/>
              </a:spcBef>
              <a:spcAft>
                <a:spcPct val="0"/>
              </a:spcAft>
              <a:buClr>
                <a:schemeClr val="tx1"/>
              </a:buClr>
              <a:buSzPct val="100000"/>
              <a:buBlip>
                <a:blip r:embed="rId3"/>
              </a:buBlip>
              <a:defRPr sz="2000" kern="1200">
                <a:solidFill>
                  <a:schemeClr val="tx1"/>
                </a:solidFill>
                <a:latin typeface="+mn-lt"/>
                <a:ea typeface="MS PGothic" pitchFamily="34" charset="-128"/>
                <a:cs typeface="+mn-cs"/>
              </a:defRPr>
            </a:lvl2pPr>
            <a:lvl3pPr marL="11430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3pPr>
            <a:lvl4pPr marL="16002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1219170" eaLnBrk="1" fontAlgn="auto" hangingPunct="1">
              <a:spcBef>
                <a:spcPts val="0"/>
              </a:spcBef>
              <a:spcAft>
                <a:spcPts val="0"/>
              </a:spcAft>
              <a:buClr>
                <a:srgbClr val="3878A9"/>
              </a:buClr>
              <a:buSzTx/>
              <a:defRPr/>
            </a:pPr>
            <a:r>
              <a:rPr lang="en-US" sz="1400" b="0" kern="0" dirty="0">
                <a:solidFill>
                  <a:srgbClr val="3A3A3A"/>
                </a:solidFill>
                <a:latin typeface="Century Gothic"/>
              </a:rPr>
              <a:t>CTS</a:t>
            </a:r>
            <a:endParaRPr lang="en-US" sz="1400" kern="0" dirty="0">
              <a:solidFill>
                <a:srgbClr val="A72F1F"/>
              </a:solidFill>
              <a:latin typeface="Century Gothic"/>
            </a:endParaRPr>
          </a:p>
        </p:txBody>
      </p:sp>
      <p:sp>
        <p:nvSpPr>
          <p:cNvPr id="86" name="Content Placeholder 2">
            <a:extLst>
              <a:ext uri="{FF2B5EF4-FFF2-40B4-BE49-F238E27FC236}">
                <a16:creationId xmlns:a16="http://schemas.microsoft.com/office/drawing/2014/main" id="{15CE6BDA-F94B-480E-A677-EE77AE08F140}"/>
              </a:ext>
            </a:extLst>
          </p:cNvPr>
          <p:cNvSpPr txBox="1">
            <a:spLocks/>
          </p:cNvSpPr>
          <p:nvPr/>
        </p:nvSpPr>
        <p:spPr bwMode="auto">
          <a:xfrm>
            <a:off x="9796026" y="4925783"/>
            <a:ext cx="821513" cy="356531"/>
          </a:xfrm>
          <a:prstGeom prst="rect">
            <a:avLst/>
          </a:prstGeom>
          <a:solidFill>
            <a:schemeClr val="accent4">
              <a:lumMod val="40000"/>
              <a:lumOff val="60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defTabSz="457200" rtl="0" eaLnBrk="0" fontAlgn="base" hangingPunct="0">
              <a:spcBef>
                <a:spcPct val="0"/>
              </a:spcBef>
              <a:spcAft>
                <a:spcPct val="0"/>
              </a:spcAft>
              <a:buSzPct val="100000"/>
              <a:defRPr sz="2000" b="1" kern="1200">
                <a:solidFill>
                  <a:schemeClr val="accent1"/>
                </a:solidFill>
                <a:latin typeface="+mn-lt"/>
                <a:ea typeface="MS PGothic" pitchFamily="34" charset="-128"/>
                <a:cs typeface="ＭＳ Ｐゴシック" charset="0"/>
              </a:defRPr>
            </a:lvl1pPr>
            <a:lvl2pPr marL="742950" indent="-285750" algn="l" defTabSz="457200" rtl="0" eaLnBrk="0" fontAlgn="base" hangingPunct="0">
              <a:spcBef>
                <a:spcPct val="0"/>
              </a:spcBef>
              <a:spcAft>
                <a:spcPct val="0"/>
              </a:spcAft>
              <a:buClr>
                <a:schemeClr val="tx1"/>
              </a:buClr>
              <a:buSzPct val="100000"/>
              <a:buBlip>
                <a:blip r:embed="rId3"/>
              </a:buBlip>
              <a:defRPr sz="2000" kern="1200">
                <a:solidFill>
                  <a:schemeClr val="tx1"/>
                </a:solidFill>
                <a:latin typeface="+mn-lt"/>
                <a:ea typeface="MS PGothic" pitchFamily="34" charset="-128"/>
                <a:cs typeface="+mn-cs"/>
              </a:defRPr>
            </a:lvl2pPr>
            <a:lvl3pPr marL="11430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3pPr>
            <a:lvl4pPr marL="16002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1219170" eaLnBrk="1" fontAlgn="auto" hangingPunct="1">
              <a:spcBef>
                <a:spcPts val="0"/>
              </a:spcBef>
              <a:spcAft>
                <a:spcPts val="0"/>
              </a:spcAft>
              <a:buClr>
                <a:srgbClr val="3878A9"/>
              </a:buClr>
              <a:buSzTx/>
              <a:defRPr/>
            </a:pPr>
            <a:r>
              <a:rPr lang="en-US" sz="1400" b="0" kern="0" dirty="0">
                <a:solidFill>
                  <a:srgbClr val="3A3A3A"/>
                </a:solidFill>
                <a:latin typeface="Century Gothic"/>
              </a:rPr>
              <a:t>CTS</a:t>
            </a:r>
            <a:endParaRPr lang="en-US" sz="1400" kern="0" dirty="0">
              <a:solidFill>
                <a:srgbClr val="A72F1F"/>
              </a:solidFill>
              <a:latin typeface="Century Gothic"/>
            </a:endParaRPr>
          </a:p>
        </p:txBody>
      </p:sp>
      <p:sp>
        <p:nvSpPr>
          <p:cNvPr id="87" name="Content Placeholder 2">
            <a:extLst>
              <a:ext uri="{FF2B5EF4-FFF2-40B4-BE49-F238E27FC236}">
                <a16:creationId xmlns:a16="http://schemas.microsoft.com/office/drawing/2014/main" id="{15CE6BDA-F94B-480E-A677-EE77AE08F140}"/>
              </a:ext>
            </a:extLst>
          </p:cNvPr>
          <p:cNvSpPr txBox="1">
            <a:spLocks/>
          </p:cNvSpPr>
          <p:nvPr/>
        </p:nvSpPr>
        <p:spPr bwMode="auto">
          <a:xfrm>
            <a:off x="9796026" y="5712689"/>
            <a:ext cx="821513" cy="356531"/>
          </a:xfrm>
          <a:prstGeom prst="rect">
            <a:avLst/>
          </a:prstGeom>
          <a:solidFill>
            <a:schemeClr val="accent4">
              <a:lumMod val="40000"/>
              <a:lumOff val="60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defTabSz="457200" rtl="0" eaLnBrk="0" fontAlgn="base" hangingPunct="0">
              <a:spcBef>
                <a:spcPct val="0"/>
              </a:spcBef>
              <a:spcAft>
                <a:spcPct val="0"/>
              </a:spcAft>
              <a:buSzPct val="100000"/>
              <a:defRPr sz="2000" b="1" kern="1200">
                <a:solidFill>
                  <a:schemeClr val="accent1"/>
                </a:solidFill>
                <a:latin typeface="+mn-lt"/>
                <a:ea typeface="MS PGothic" pitchFamily="34" charset="-128"/>
                <a:cs typeface="ＭＳ Ｐゴシック" charset="0"/>
              </a:defRPr>
            </a:lvl1pPr>
            <a:lvl2pPr marL="742950" indent="-285750" algn="l" defTabSz="457200" rtl="0" eaLnBrk="0" fontAlgn="base" hangingPunct="0">
              <a:spcBef>
                <a:spcPct val="0"/>
              </a:spcBef>
              <a:spcAft>
                <a:spcPct val="0"/>
              </a:spcAft>
              <a:buClr>
                <a:schemeClr val="tx1"/>
              </a:buClr>
              <a:buSzPct val="100000"/>
              <a:buBlip>
                <a:blip r:embed="rId3"/>
              </a:buBlip>
              <a:defRPr sz="2000" kern="1200">
                <a:solidFill>
                  <a:schemeClr val="tx1"/>
                </a:solidFill>
                <a:latin typeface="+mn-lt"/>
                <a:ea typeface="MS PGothic" pitchFamily="34" charset="-128"/>
                <a:cs typeface="+mn-cs"/>
              </a:defRPr>
            </a:lvl2pPr>
            <a:lvl3pPr marL="11430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3pPr>
            <a:lvl4pPr marL="16002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1219170" eaLnBrk="1" fontAlgn="auto" hangingPunct="1">
              <a:spcBef>
                <a:spcPts val="0"/>
              </a:spcBef>
              <a:spcAft>
                <a:spcPts val="0"/>
              </a:spcAft>
              <a:buClr>
                <a:srgbClr val="3878A9"/>
              </a:buClr>
              <a:buSzTx/>
              <a:defRPr/>
            </a:pPr>
            <a:r>
              <a:rPr lang="en-US" sz="1400" b="0" kern="0" dirty="0">
                <a:solidFill>
                  <a:srgbClr val="3A3A3A"/>
                </a:solidFill>
                <a:latin typeface="Century Gothic"/>
              </a:rPr>
              <a:t>CTS</a:t>
            </a:r>
            <a:endParaRPr lang="en-US" sz="1400" kern="0" dirty="0">
              <a:solidFill>
                <a:srgbClr val="A72F1F"/>
              </a:solidFill>
              <a:latin typeface="Century Gothic"/>
            </a:endParaRPr>
          </a:p>
        </p:txBody>
      </p:sp>
      <p:sp>
        <p:nvSpPr>
          <p:cNvPr id="88" name="Content Placeholder 2">
            <a:extLst>
              <a:ext uri="{FF2B5EF4-FFF2-40B4-BE49-F238E27FC236}">
                <a16:creationId xmlns:a16="http://schemas.microsoft.com/office/drawing/2014/main" id="{15CE6BDA-F94B-480E-A677-EE77AE08F140}"/>
              </a:ext>
            </a:extLst>
          </p:cNvPr>
          <p:cNvSpPr txBox="1">
            <a:spLocks/>
          </p:cNvSpPr>
          <p:nvPr/>
        </p:nvSpPr>
        <p:spPr bwMode="auto">
          <a:xfrm>
            <a:off x="1972037" y="2662760"/>
            <a:ext cx="918558" cy="356531"/>
          </a:xfrm>
          <a:prstGeom prst="rect">
            <a:avLst/>
          </a:prstGeom>
          <a:solidFill>
            <a:schemeClr val="accent2">
              <a:lumMod val="40000"/>
              <a:lumOff val="60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R="0" lvl="0" indent="0" algn="ctr" defTabSz="1219170" fontAlgn="auto">
              <a:lnSpc>
                <a:spcPct val="100000"/>
              </a:lnSpc>
              <a:spcBef>
                <a:spcPts val="0"/>
              </a:spcBef>
              <a:spcAft>
                <a:spcPts val="0"/>
              </a:spcAft>
              <a:buClr>
                <a:srgbClr val="3878A9"/>
              </a:buClr>
              <a:buSzTx/>
              <a:buFontTx/>
              <a:buNone/>
              <a:tabLst/>
              <a:defRPr kumimoji="0" sz="1400" b="0" i="0" u="none" strike="noStrike" kern="0" cap="none" spc="0" normalizeH="0" baseline="0">
                <a:ln>
                  <a:noFill/>
                </a:ln>
                <a:solidFill>
                  <a:srgbClr val="3A3A3A"/>
                </a:solidFill>
                <a:effectLst/>
                <a:uLnTx/>
                <a:uFillTx/>
                <a:latin typeface="Century Gothic"/>
                <a:ea typeface="MS PGothic" pitchFamily="34" charset="-128"/>
                <a:cs typeface="ＭＳ Ｐゴシック" charset="0"/>
              </a:defRPr>
            </a:lvl1pPr>
            <a:lvl2pPr marL="742950" indent="-285750" defTabSz="457200" eaLnBrk="0" fontAlgn="base" hangingPunct="0">
              <a:spcBef>
                <a:spcPct val="0"/>
              </a:spcBef>
              <a:spcAft>
                <a:spcPct val="0"/>
              </a:spcAft>
              <a:buClr>
                <a:schemeClr val="tx1"/>
              </a:buClr>
              <a:buSzPct val="100000"/>
              <a:buBlip>
                <a:blip r:embed="rId3"/>
              </a:buBlip>
              <a:defRPr sz="2000">
                <a:ea typeface="MS PGothic" pitchFamily="34" charset="-128"/>
              </a:defRPr>
            </a:lvl2pPr>
            <a:lvl3pPr marL="11430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3pPr>
            <a:lvl4pPr marL="16002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4pPr>
            <a:lvl5pPr marL="20574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Trigger</a:t>
            </a:r>
          </a:p>
        </p:txBody>
      </p:sp>
      <p:sp>
        <p:nvSpPr>
          <p:cNvPr id="89" name="Right Brace 88"/>
          <p:cNvSpPr/>
          <p:nvPr/>
        </p:nvSpPr>
        <p:spPr>
          <a:xfrm rot="16200000">
            <a:off x="2085884" y="1684596"/>
            <a:ext cx="672493" cy="833146"/>
          </a:xfrm>
          <a:prstGeom prst="rightBrace">
            <a:avLst/>
          </a:prstGeom>
          <a:ln w="317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0" name="TextBox 89"/>
          <p:cNvSpPr txBox="1"/>
          <p:nvPr/>
        </p:nvSpPr>
        <p:spPr>
          <a:xfrm>
            <a:off x="2005557" y="1332316"/>
            <a:ext cx="1351421" cy="338554"/>
          </a:xfrm>
          <a:prstGeom prst="rect">
            <a:avLst/>
          </a:prstGeom>
          <a:noFill/>
        </p:spPr>
        <p:txBody>
          <a:bodyPr wrap="square" rtlCol="0">
            <a:spAutoFit/>
          </a:bodyPr>
          <a:lstStyle/>
          <a:p>
            <a:r>
              <a:rPr lang="en-US" sz="1600" i="1" dirty="0">
                <a:latin typeface="Century Gothic" charset="0"/>
                <a:ea typeface="Century Gothic" charset="0"/>
                <a:cs typeface="Century Gothic" charset="0"/>
              </a:rPr>
              <a:t>Trigger #3</a:t>
            </a:r>
          </a:p>
        </p:txBody>
      </p:sp>
      <p:sp>
        <p:nvSpPr>
          <p:cNvPr id="91" name="Content Placeholder 2">
            <a:extLst>
              <a:ext uri="{FF2B5EF4-FFF2-40B4-BE49-F238E27FC236}">
                <a16:creationId xmlns:a16="http://schemas.microsoft.com/office/drawing/2014/main" id="{15CE6BDA-F94B-480E-A677-EE77AE08F140}"/>
              </a:ext>
            </a:extLst>
          </p:cNvPr>
          <p:cNvSpPr txBox="1">
            <a:spLocks/>
          </p:cNvSpPr>
          <p:nvPr/>
        </p:nvSpPr>
        <p:spPr bwMode="auto">
          <a:xfrm>
            <a:off x="9247581" y="3373797"/>
            <a:ext cx="1401227" cy="356531"/>
          </a:xfrm>
          <a:prstGeom prst="rect">
            <a:avLst/>
          </a:prstGeom>
          <a:solidFill>
            <a:schemeClr val="accent4">
              <a:lumMod val="40000"/>
              <a:lumOff val="60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defPPr>
              <a:defRPr lang="en-US"/>
            </a:defPPr>
            <a:lvl1pPr indent="0" algn="ctr" defTabSz="1219170" fontAlgn="auto">
              <a:spcBef>
                <a:spcPts val="0"/>
              </a:spcBef>
              <a:spcAft>
                <a:spcPts val="0"/>
              </a:spcAft>
              <a:buClr>
                <a:srgbClr val="3878A9"/>
              </a:buClr>
              <a:buSzTx/>
              <a:defRPr sz="1400" b="0" kern="0">
                <a:solidFill>
                  <a:srgbClr val="3A3A3A"/>
                </a:solidFill>
                <a:latin typeface="Century Gothic"/>
                <a:ea typeface="MS PGothic" pitchFamily="34" charset="-128"/>
                <a:cs typeface="ＭＳ Ｐゴシック" charset="0"/>
              </a:defRPr>
            </a:lvl1pPr>
            <a:lvl2pPr marL="742950" indent="-285750" defTabSz="457200" eaLnBrk="0" fontAlgn="base" hangingPunct="0">
              <a:spcBef>
                <a:spcPct val="0"/>
              </a:spcBef>
              <a:spcAft>
                <a:spcPct val="0"/>
              </a:spcAft>
              <a:buClr>
                <a:schemeClr val="tx1"/>
              </a:buClr>
              <a:buSzPct val="100000"/>
              <a:buBlip>
                <a:blip r:embed="rId3"/>
              </a:buBlip>
              <a:defRPr sz="2000">
                <a:ea typeface="MS PGothic" pitchFamily="34" charset="-128"/>
              </a:defRPr>
            </a:lvl2pPr>
            <a:lvl3pPr marL="11430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3pPr>
            <a:lvl4pPr marL="16002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4pPr>
            <a:lvl5pPr marL="20574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UL-PPDU</a:t>
            </a:r>
          </a:p>
        </p:txBody>
      </p:sp>
      <p:sp>
        <p:nvSpPr>
          <p:cNvPr id="92" name="Content Placeholder 2">
            <a:extLst>
              <a:ext uri="{FF2B5EF4-FFF2-40B4-BE49-F238E27FC236}">
                <a16:creationId xmlns:a16="http://schemas.microsoft.com/office/drawing/2014/main" id="{15CE6BDA-F94B-480E-A677-EE77AE08F140}"/>
              </a:ext>
            </a:extLst>
          </p:cNvPr>
          <p:cNvSpPr txBox="1">
            <a:spLocks/>
          </p:cNvSpPr>
          <p:nvPr/>
        </p:nvSpPr>
        <p:spPr bwMode="auto">
          <a:xfrm>
            <a:off x="9247581" y="4932301"/>
            <a:ext cx="1401227" cy="356531"/>
          </a:xfrm>
          <a:prstGeom prst="rect">
            <a:avLst/>
          </a:prstGeom>
          <a:solidFill>
            <a:schemeClr val="accent4">
              <a:lumMod val="40000"/>
              <a:lumOff val="60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defPPr>
              <a:defRPr lang="en-US"/>
            </a:defPPr>
            <a:lvl1pPr indent="0" algn="ctr" defTabSz="1219170" fontAlgn="auto">
              <a:spcBef>
                <a:spcPts val="0"/>
              </a:spcBef>
              <a:spcAft>
                <a:spcPts val="0"/>
              </a:spcAft>
              <a:buClr>
                <a:srgbClr val="3878A9"/>
              </a:buClr>
              <a:buSzTx/>
              <a:defRPr sz="1400" b="0" kern="0">
                <a:solidFill>
                  <a:srgbClr val="3A3A3A"/>
                </a:solidFill>
                <a:latin typeface="Century Gothic"/>
                <a:ea typeface="MS PGothic" pitchFamily="34" charset="-128"/>
                <a:cs typeface="ＭＳ Ｐゴシック" charset="0"/>
              </a:defRPr>
            </a:lvl1pPr>
            <a:lvl2pPr marL="742950" indent="-285750" defTabSz="457200" eaLnBrk="0" fontAlgn="base" hangingPunct="0">
              <a:spcBef>
                <a:spcPct val="0"/>
              </a:spcBef>
              <a:spcAft>
                <a:spcPct val="0"/>
              </a:spcAft>
              <a:buClr>
                <a:schemeClr val="tx1"/>
              </a:buClr>
              <a:buSzPct val="100000"/>
              <a:buBlip>
                <a:blip r:embed="rId3"/>
              </a:buBlip>
              <a:defRPr sz="2000">
                <a:ea typeface="MS PGothic" pitchFamily="34" charset="-128"/>
              </a:defRPr>
            </a:lvl2pPr>
            <a:lvl3pPr marL="11430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3pPr>
            <a:lvl4pPr marL="16002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4pPr>
            <a:lvl5pPr marL="20574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UL-PPDU</a:t>
            </a:r>
          </a:p>
        </p:txBody>
      </p:sp>
      <p:sp>
        <p:nvSpPr>
          <p:cNvPr id="93" name="Content Placeholder 2">
            <a:extLst>
              <a:ext uri="{FF2B5EF4-FFF2-40B4-BE49-F238E27FC236}">
                <a16:creationId xmlns:a16="http://schemas.microsoft.com/office/drawing/2014/main" id="{15CE6BDA-F94B-480E-A677-EE77AE08F140}"/>
              </a:ext>
            </a:extLst>
          </p:cNvPr>
          <p:cNvSpPr txBox="1">
            <a:spLocks/>
          </p:cNvSpPr>
          <p:nvPr/>
        </p:nvSpPr>
        <p:spPr bwMode="auto">
          <a:xfrm>
            <a:off x="9278497" y="5718188"/>
            <a:ext cx="1370312" cy="356531"/>
          </a:xfrm>
          <a:prstGeom prst="rect">
            <a:avLst/>
          </a:prstGeom>
          <a:solidFill>
            <a:schemeClr val="accent4">
              <a:lumMod val="40000"/>
              <a:lumOff val="60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defPPr>
              <a:defRPr lang="en-US"/>
            </a:defPPr>
            <a:lvl1pPr indent="0" algn="ctr" defTabSz="1219170" fontAlgn="auto">
              <a:spcBef>
                <a:spcPts val="0"/>
              </a:spcBef>
              <a:spcAft>
                <a:spcPts val="0"/>
              </a:spcAft>
              <a:buClr>
                <a:srgbClr val="3878A9"/>
              </a:buClr>
              <a:buSzTx/>
              <a:defRPr sz="1400" b="0" kern="0">
                <a:solidFill>
                  <a:srgbClr val="3A3A3A"/>
                </a:solidFill>
                <a:latin typeface="Century Gothic"/>
                <a:ea typeface="MS PGothic" pitchFamily="34" charset="-128"/>
                <a:cs typeface="ＭＳ Ｐゴシック" charset="0"/>
              </a:defRPr>
            </a:lvl1pPr>
            <a:lvl2pPr marL="742950" indent="-285750" defTabSz="457200" eaLnBrk="0" fontAlgn="base" hangingPunct="0">
              <a:spcBef>
                <a:spcPct val="0"/>
              </a:spcBef>
              <a:spcAft>
                <a:spcPct val="0"/>
              </a:spcAft>
              <a:buClr>
                <a:schemeClr val="tx1"/>
              </a:buClr>
              <a:buSzPct val="100000"/>
              <a:buBlip>
                <a:blip r:embed="rId3"/>
              </a:buBlip>
              <a:defRPr sz="2000">
                <a:ea typeface="MS PGothic" pitchFamily="34" charset="-128"/>
              </a:defRPr>
            </a:lvl2pPr>
            <a:lvl3pPr marL="11430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3pPr>
            <a:lvl4pPr marL="16002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4pPr>
            <a:lvl5pPr marL="20574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UL-PPDU</a:t>
            </a:r>
          </a:p>
        </p:txBody>
      </p:sp>
      <p:grpSp>
        <p:nvGrpSpPr>
          <p:cNvPr id="94" name="Group 93"/>
          <p:cNvGrpSpPr/>
          <p:nvPr/>
        </p:nvGrpSpPr>
        <p:grpSpPr>
          <a:xfrm>
            <a:off x="9247581" y="4164281"/>
            <a:ext cx="1388527" cy="356531"/>
            <a:chOff x="7945721" y="4164281"/>
            <a:chExt cx="1388527" cy="356531"/>
          </a:xfrm>
        </p:grpSpPr>
        <p:sp>
          <p:nvSpPr>
            <p:cNvPr id="95" name="Content Placeholder 2">
              <a:extLst>
                <a:ext uri="{FF2B5EF4-FFF2-40B4-BE49-F238E27FC236}">
                  <a16:creationId xmlns:a16="http://schemas.microsoft.com/office/drawing/2014/main" id="{15CE6BDA-F94B-480E-A677-EE77AE08F140}"/>
                </a:ext>
              </a:extLst>
            </p:cNvPr>
            <p:cNvSpPr txBox="1">
              <a:spLocks/>
            </p:cNvSpPr>
            <p:nvPr/>
          </p:nvSpPr>
          <p:spPr bwMode="auto">
            <a:xfrm>
              <a:off x="7945721" y="4164281"/>
              <a:ext cx="1083979" cy="356531"/>
            </a:xfrm>
            <a:prstGeom prst="rect">
              <a:avLst/>
            </a:prstGeom>
            <a:solidFill>
              <a:schemeClr val="accent4">
                <a:lumMod val="40000"/>
                <a:lumOff val="60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defPPr>
                <a:defRPr lang="en-US"/>
              </a:defPPr>
              <a:lvl1pPr indent="0" algn="ctr" defTabSz="1219170" fontAlgn="auto">
                <a:spcBef>
                  <a:spcPts val="0"/>
                </a:spcBef>
                <a:spcAft>
                  <a:spcPts val="0"/>
                </a:spcAft>
                <a:buClr>
                  <a:srgbClr val="3878A9"/>
                </a:buClr>
                <a:buSzTx/>
                <a:defRPr sz="1400" b="0" kern="0">
                  <a:solidFill>
                    <a:srgbClr val="3A3A3A"/>
                  </a:solidFill>
                  <a:latin typeface="Century Gothic"/>
                  <a:ea typeface="MS PGothic" pitchFamily="34" charset="-128"/>
                  <a:cs typeface="ＭＳ Ｐゴシック" charset="0"/>
                </a:defRPr>
              </a:lvl1pPr>
              <a:lvl2pPr marL="742950" indent="-285750" defTabSz="457200" eaLnBrk="0" fontAlgn="base" hangingPunct="0">
                <a:spcBef>
                  <a:spcPct val="0"/>
                </a:spcBef>
                <a:spcAft>
                  <a:spcPct val="0"/>
                </a:spcAft>
                <a:buClr>
                  <a:schemeClr val="tx1"/>
                </a:buClr>
                <a:buSzPct val="100000"/>
                <a:buBlip>
                  <a:blip r:embed="rId3"/>
                </a:buBlip>
                <a:defRPr sz="2000">
                  <a:ea typeface="MS PGothic" pitchFamily="34" charset="-128"/>
                </a:defRPr>
              </a:lvl2pPr>
              <a:lvl3pPr marL="11430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3pPr>
              <a:lvl4pPr marL="16002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4pPr>
              <a:lvl5pPr marL="20574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UL-PPDU</a:t>
              </a:r>
            </a:p>
          </p:txBody>
        </p:sp>
        <p:sp>
          <p:nvSpPr>
            <p:cNvPr id="97" name="Rectangle 96"/>
            <p:cNvSpPr/>
            <p:nvPr/>
          </p:nvSpPr>
          <p:spPr>
            <a:xfrm>
              <a:off x="9029448" y="4171401"/>
              <a:ext cx="304800" cy="349078"/>
            </a:xfrm>
            <a:prstGeom prst="rect">
              <a:avLst/>
            </a:prstGeom>
            <a:solidFill>
              <a:schemeClr val="accent3">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0" name="Content Placeholder 2">
            <a:extLst>
              <a:ext uri="{FF2B5EF4-FFF2-40B4-BE49-F238E27FC236}">
                <a16:creationId xmlns:a16="http://schemas.microsoft.com/office/drawing/2014/main" id="{15CE6BDA-F94B-480E-A677-EE77AE08F140}"/>
              </a:ext>
            </a:extLst>
          </p:cNvPr>
          <p:cNvSpPr txBox="1">
            <a:spLocks/>
          </p:cNvSpPr>
          <p:nvPr/>
        </p:nvSpPr>
        <p:spPr bwMode="auto">
          <a:xfrm>
            <a:off x="1873805" y="2580560"/>
            <a:ext cx="1160733" cy="745769"/>
          </a:xfrm>
          <a:prstGeom prst="rect">
            <a:avLst/>
          </a:prstGeom>
          <a:solidFill>
            <a:schemeClr val="accent2">
              <a:lumMod val="40000"/>
              <a:lumOff val="60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R="0" lvl="0" indent="0" algn="ctr" defTabSz="1219170" fontAlgn="auto">
              <a:lnSpc>
                <a:spcPct val="100000"/>
              </a:lnSpc>
              <a:spcBef>
                <a:spcPts val="0"/>
              </a:spcBef>
              <a:spcAft>
                <a:spcPts val="0"/>
              </a:spcAft>
              <a:buClr>
                <a:srgbClr val="3878A9"/>
              </a:buClr>
              <a:buSzTx/>
              <a:buFontTx/>
              <a:buNone/>
              <a:tabLst/>
              <a:defRPr kumimoji="0" sz="1400" b="0" i="0" u="none" strike="noStrike" kern="0" cap="none" spc="0" normalizeH="0" baseline="0">
                <a:ln>
                  <a:noFill/>
                </a:ln>
                <a:solidFill>
                  <a:srgbClr val="3A3A3A"/>
                </a:solidFill>
                <a:effectLst/>
                <a:uLnTx/>
                <a:uFillTx/>
                <a:latin typeface="Century Gothic"/>
                <a:ea typeface="MS PGothic" pitchFamily="34" charset="-128"/>
                <a:cs typeface="ＭＳ Ｐゴシック" charset="0"/>
              </a:defRPr>
            </a:lvl1pPr>
            <a:lvl2pPr marL="742950" indent="-285750" defTabSz="457200" eaLnBrk="0" fontAlgn="base" hangingPunct="0">
              <a:spcBef>
                <a:spcPct val="0"/>
              </a:spcBef>
              <a:spcAft>
                <a:spcPct val="0"/>
              </a:spcAft>
              <a:buClr>
                <a:schemeClr val="tx1"/>
              </a:buClr>
              <a:buSzPct val="100000"/>
              <a:buBlip>
                <a:blip r:embed="rId3"/>
              </a:buBlip>
              <a:defRPr sz="2000">
                <a:ea typeface="MS PGothic" pitchFamily="34" charset="-128"/>
              </a:defRPr>
            </a:lvl2pPr>
            <a:lvl3pPr marL="11430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3pPr>
            <a:lvl4pPr marL="16002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4pPr>
            <a:lvl5pPr marL="20574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Multi-STA Block ACK</a:t>
            </a:r>
          </a:p>
        </p:txBody>
      </p:sp>
    </p:spTree>
    <p:extLst>
      <p:ext uri="{BB962C8B-B14F-4D97-AF65-F5344CB8AC3E}">
        <p14:creationId xmlns:p14="http://schemas.microsoft.com/office/powerpoint/2010/main" val="212749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1" nodeType="clickEffect">
                                  <p:stCondLst>
                                    <p:cond delay="0"/>
                                  </p:stCondLst>
                                  <p:childTnLst>
                                    <p:animMotion origin="layout" path="M 0 0 L 0.59102 -0.00231 " pathEditMode="relative" ptsTypes="AA">
                                      <p:cBhvr>
                                        <p:cTn id="14" dur="2000" fill="hold"/>
                                        <p:tgtEl>
                                          <p:spTgt spid="42"/>
                                        </p:tgtEl>
                                        <p:attrNameLst>
                                          <p:attrName>ppt_x</p:attrName>
                                          <p:attrName>ppt_y</p:attrName>
                                        </p:attrNameLst>
                                      </p:cBhvr>
                                    </p:animMotion>
                                  </p:childTnLst>
                                </p:cTn>
                              </p:par>
                              <p:par>
                                <p:cTn id="15" presetID="0" presetClass="path" presetSubtype="0" accel="50000" decel="50000" fill="hold" grpId="1" nodeType="withEffect">
                                  <p:stCondLst>
                                    <p:cond delay="0"/>
                                  </p:stCondLst>
                                  <p:childTnLst>
                                    <p:animMotion origin="layout" path="M 0 0 L 0.59102 -0.00231 " pathEditMode="relative" ptsTypes="AA">
                                      <p:cBhvr>
                                        <p:cTn id="16" dur="2000" fill="hold"/>
                                        <p:tgtEl>
                                          <p:spTgt spid="55"/>
                                        </p:tgtEl>
                                        <p:attrNameLst>
                                          <p:attrName>ppt_x</p:attrName>
                                          <p:attrName>ppt_y</p:attrName>
                                        </p:attrNameLst>
                                      </p:cBhvr>
                                    </p:animMotion>
                                  </p:childTnLst>
                                </p:cTn>
                              </p:par>
                              <p:par>
                                <p:cTn id="17" presetID="0" presetClass="path" presetSubtype="0" accel="50000" decel="50000" fill="hold" grpId="1" nodeType="withEffect">
                                  <p:stCondLst>
                                    <p:cond delay="0"/>
                                  </p:stCondLst>
                                  <p:childTnLst>
                                    <p:animMotion origin="layout" path="M 0 0 L 0.59102 -0.00231 " pathEditMode="relative" ptsTypes="AA">
                                      <p:cBhvr>
                                        <p:cTn id="18" dur="2000" fill="hold"/>
                                        <p:tgtEl>
                                          <p:spTgt spid="56"/>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1"/>
                                        </p:tgtEl>
                                        <p:attrNameLst>
                                          <p:attrName>style.visibility</p:attrName>
                                        </p:attrNameLst>
                                      </p:cBhvr>
                                      <p:to>
                                        <p:strVal val="visible"/>
                                      </p:to>
                                    </p:set>
                                  </p:childTnLst>
                                </p:cTn>
                              </p:par>
                              <p:par>
                                <p:cTn id="29" presetID="1" presetClass="exit" presetSubtype="0" fill="hold" grpId="2" nodeType="withEffect">
                                  <p:stCondLst>
                                    <p:cond delay="0"/>
                                  </p:stCondLst>
                                  <p:childTnLst>
                                    <p:set>
                                      <p:cBhvr>
                                        <p:cTn id="30" dur="1" fill="hold">
                                          <p:stCondLst>
                                            <p:cond delay="0"/>
                                          </p:stCondLst>
                                        </p:cTn>
                                        <p:tgtEl>
                                          <p:spTgt spid="42"/>
                                        </p:tgtEl>
                                        <p:attrNameLst>
                                          <p:attrName>style.visibility</p:attrName>
                                        </p:attrNameLst>
                                      </p:cBhvr>
                                      <p:to>
                                        <p:strVal val="hidden"/>
                                      </p:to>
                                    </p:set>
                                  </p:childTnLst>
                                </p:cTn>
                              </p:par>
                              <p:par>
                                <p:cTn id="31" presetID="1" presetClass="exit" presetSubtype="0" fill="hold" grpId="2" nodeType="withEffect">
                                  <p:stCondLst>
                                    <p:cond delay="0"/>
                                  </p:stCondLst>
                                  <p:childTnLst>
                                    <p:set>
                                      <p:cBhvr>
                                        <p:cTn id="32" dur="1" fill="hold">
                                          <p:stCondLst>
                                            <p:cond delay="0"/>
                                          </p:stCondLst>
                                        </p:cTn>
                                        <p:tgtEl>
                                          <p:spTgt spid="55"/>
                                        </p:tgtEl>
                                        <p:attrNameLst>
                                          <p:attrName>style.visibility</p:attrName>
                                        </p:attrNameLst>
                                      </p:cBhvr>
                                      <p:to>
                                        <p:strVal val="hidden"/>
                                      </p:to>
                                    </p:set>
                                  </p:childTnLst>
                                </p:cTn>
                              </p:par>
                              <p:par>
                                <p:cTn id="33" presetID="1" presetClass="exit" presetSubtype="0" fill="hold" grpId="2" nodeType="withEffect">
                                  <p:stCondLst>
                                    <p:cond delay="0"/>
                                  </p:stCondLst>
                                  <p:childTnLst>
                                    <p:set>
                                      <p:cBhvr>
                                        <p:cTn id="34" dur="1" fill="hold">
                                          <p:stCondLst>
                                            <p:cond delay="0"/>
                                          </p:stCondLst>
                                        </p:cTn>
                                        <p:tgtEl>
                                          <p:spTgt spid="5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grpId="1" nodeType="clickEffect">
                                  <p:stCondLst>
                                    <p:cond delay="0"/>
                                  </p:stCondLst>
                                  <p:childTnLst>
                                    <p:animMotion origin="layout" path="M 0 0 L -0.63672 0 " pathEditMode="relative" ptsTypes="AA">
                                      <p:cBhvr>
                                        <p:cTn id="38" dur="2000" fill="hold"/>
                                        <p:tgtEl>
                                          <p:spTgt spid="54"/>
                                        </p:tgtEl>
                                        <p:attrNameLst>
                                          <p:attrName>ppt_x</p:attrName>
                                          <p:attrName>ppt_y</p:attrName>
                                        </p:attrNameLst>
                                      </p:cBhvr>
                                    </p:animMotion>
                                  </p:childTnLst>
                                </p:cTn>
                              </p:par>
                              <p:par>
                                <p:cTn id="39" presetID="0" presetClass="path" presetSubtype="0" accel="50000" decel="50000" fill="hold" grpId="1" nodeType="withEffect">
                                  <p:stCondLst>
                                    <p:cond delay="0"/>
                                  </p:stCondLst>
                                  <p:childTnLst>
                                    <p:animMotion origin="layout" path="M 0 0 L -0.63672 0 " pathEditMode="relative" ptsTypes="AA">
                                      <p:cBhvr>
                                        <p:cTn id="40" dur="2000" fill="hold"/>
                                        <p:tgtEl>
                                          <p:spTgt spid="58"/>
                                        </p:tgtEl>
                                        <p:attrNameLst>
                                          <p:attrName>ppt_x</p:attrName>
                                          <p:attrName>ppt_y</p:attrName>
                                        </p:attrNameLst>
                                      </p:cBhvr>
                                    </p:animMotion>
                                  </p:childTnLst>
                                </p:cTn>
                              </p:par>
                              <p:par>
                                <p:cTn id="41" presetID="0" presetClass="path" presetSubtype="0" accel="50000" decel="50000" fill="hold" grpId="1" nodeType="withEffect">
                                  <p:stCondLst>
                                    <p:cond delay="0"/>
                                  </p:stCondLst>
                                  <p:childTnLst>
                                    <p:animMotion origin="layout" path="M 0 0 L -0.63672 0 " pathEditMode="relative" ptsTypes="AA">
                                      <p:cBhvr>
                                        <p:cTn id="42" dur="2000" fill="hold"/>
                                        <p:tgtEl>
                                          <p:spTgt spid="67"/>
                                        </p:tgtEl>
                                        <p:attrNameLst>
                                          <p:attrName>ppt_x</p:attrName>
                                          <p:attrName>ppt_y</p:attrName>
                                        </p:attrNameLst>
                                      </p:cBhvr>
                                    </p:animMotion>
                                  </p:childTnLst>
                                </p:cTn>
                              </p:par>
                              <p:par>
                                <p:cTn id="43" presetID="0" presetClass="path" presetSubtype="0" accel="50000" decel="50000" fill="hold" grpId="1" nodeType="withEffect">
                                  <p:stCondLst>
                                    <p:cond delay="0"/>
                                  </p:stCondLst>
                                  <p:childTnLst>
                                    <p:animMotion origin="layout" path="M 0 0 L -0.63672 0 " pathEditMode="relative" ptsTypes="AA">
                                      <p:cBhvr>
                                        <p:cTn id="44" dur="2000" fill="hold"/>
                                        <p:tgtEl>
                                          <p:spTgt spid="71"/>
                                        </p:tgtEl>
                                        <p:attrNameLst>
                                          <p:attrName>ppt_x</p:attrName>
                                          <p:attrName>ppt_y</p:attrName>
                                        </p:attrNameLst>
                                      </p:cBhvr>
                                    </p:animMotion>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2" nodeType="clickEffect">
                                  <p:stCondLst>
                                    <p:cond delay="0"/>
                                  </p:stCondLst>
                                  <p:childTnLst>
                                    <p:set>
                                      <p:cBhvr>
                                        <p:cTn id="48" dur="1" fill="hold">
                                          <p:stCondLst>
                                            <p:cond delay="0"/>
                                          </p:stCondLst>
                                        </p:cTn>
                                        <p:tgtEl>
                                          <p:spTgt spid="54"/>
                                        </p:tgtEl>
                                        <p:attrNameLst>
                                          <p:attrName>style.visibility</p:attrName>
                                        </p:attrNameLst>
                                      </p:cBhvr>
                                      <p:to>
                                        <p:strVal val="hidden"/>
                                      </p:to>
                                    </p:set>
                                  </p:childTnLst>
                                </p:cTn>
                              </p:par>
                              <p:par>
                                <p:cTn id="49" presetID="1" presetClass="exit" presetSubtype="0" fill="hold" grpId="2" nodeType="withEffect">
                                  <p:stCondLst>
                                    <p:cond delay="0"/>
                                  </p:stCondLst>
                                  <p:childTnLst>
                                    <p:set>
                                      <p:cBhvr>
                                        <p:cTn id="50" dur="1" fill="hold">
                                          <p:stCondLst>
                                            <p:cond delay="0"/>
                                          </p:stCondLst>
                                        </p:cTn>
                                        <p:tgtEl>
                                          <p:spTgt spid="58"/>
                                        </p:tgtEl>
                                        <p:attrNameLst>
                                          <p:attrName>style.visibility</p:attrName>
                                        </p:attrNameLst>
                                      </p:cBhvr>
                                      <p:to>
                                        <p:strVal val="hidden"/>
                                      </p:to>
                                    </p:set>
                                  </p:childTnLst>
                                </p:cTn>
                              </p:par>
                              <p:par>
                                <p:cTn id="51" presetID="1" presetClass="exit" presetSubtype="0" fill="hold" grpId="2" nodeType="withEffect">
                                  <p:stCondLst>
                                    <p:cond delay="0"/>
                                  </p:stCondLst>
                                  <p:childTnLst>
                                    <p:set>
                                      <p:cBhvr>
                                        <p:cTn id="52" dur="1" fill="hold">
                                          <p:stCondLst>
                                            <p:cond delay="0"/>
                                          </p:stCondLst>
                                        </p:cTn>
                                        <p:tgtEl>
                                          <p:spTgt spid="67"/>
                                        </p:tgtEl>
                                        <p:attrNameLst>
                                          <p:attrName>style.visibility</p:attrName>
                                        </p:attrNameLst>
                                      </p:cBhvr>
                                      <p:to>
                                        <p:strVal val="hidden"/>
                                      </p:to>
                                    </p:set>
                                  </p:childTnLst>
                                </p:cTn>
                              </p:par>
                              <p:par>
                                <p:cTn id="53" presetID="1" presetClass="exit" presetSubtype="0" fill="hold" grpId="2" nodeType="withEffect">
                                  <p:stCondLst>
                                    <p:cond delay="0"/>
                                  </p:stCondLst>
                                  <p:childTnLst>
                                    <p:set>
                                      <p:cBhvr>
                                        <p:cTn id="54" dur="1" fill="hold">
                                          <p:stCondLst>
                                            <p:cond delay="0"/>
                                          </p:stCondLst>
                                        </p:cTn>
                                        <p:tgtEl>
                                          <p:spTgt spid="71"/>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8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grpId="1" nodeType="clickEffect">
                                  <p:stCondLst>
                                    <p:cond delay="0"/>
                                  </p:stCondLst>
                                  <p:childTnLst>
                                    <p:animMotion origin="layout" path="M 0 0 L 0.63034 0 " pathEditMode="relative" ptsTypes="AA">
                                      <p:cBhvr>
                                        <p:cTn id="64" dur="2000" fill="hold"/>
                                        <p:tgtEl>
                                          <p:spTgt spid="80"/>
                                        </p:tgtEl>
                                        <p:attrNameLst>
                                          <p:attrName>ppt_x</p:attrName>
                                          <p:attrName>ppt_y</p:attrName>
                                        </p:attrNameLst>
                                      </p:cBhvr>
                                    </p:animMotion>
                                  </p:childTnLst>
                                </p:cTn>
                              </p:par>
                              <p:par>
                                <p:cTn id="65" presetID="0" presetClass="path" presetSubtype="0" accel="50000" decel="50000" fill="hold" grpId="1" nodeType="withEffect">
                                  <p:stCondLst>
                                    <p:cond delay="0"/>
                                  </p:stCondLst>
                                  <p:childTnLst>
                                    <p:animMotion origin="layout" path="M 0 0 L 0.63034 0 " pathEditMode="relative" ptsTypes="AA">
                                      <p:cBhvr>
                                        <p:cTn id="66" dur="2000" fill="hold"/>
                                        <p:tgtEl>
                                          <p:spTgt spid="81"/>
                                        </p:tgtEl>
                                        <p:attrNameLst>
                                          <p:attrName>ppt_x</p:attrName>
                                          <p:attrName>ppt_y</p:attrName>
                                        </p:attrNameLst>
                                      </p:cBhvr>
                                    </p:animMotion>
                                  </p:childTnLst>
                                </p:cTn>
                              </p:par>
                              <p:par>
                                <p:cTn id="67" presetID="0" presetClass="path" presetSubtype="0" accel="50000" decel="50000" fill="hold" grpId="1" nodeType="withEffect">
                                  <p:stCondLst>
                                    <p:cond delay="0"/>
                                  </p:stCondLst>
                                  <p:childTnLst>
                                    <p:animMotion origin="layout" path="M 0 0 L 0.63034 0 " pathEditMode="relative" ptsTypes="AA">
                                      <p:cBhvr>
                                        <p:cTn id="68" dur="2000" fill="hold"/>
                                        <p:tgtEl>
                                          <p:spTgt spid="83"/>
                                        </p:tgtEl>
                                        <p:attrNameLst>
                                          <p:attrName>ppt_x</p:attrName>
                                          <p:attrName>ppt_y</p:attrName>
                                        </p:attrNameLst>
                                      </p:cBhvr>
                                    </p:animMotion>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2" nodeType="clickEffect">
                                  <p:stCondLst>
                                    <p:cond delay="0"/>
                                  </p:stCondLst>
                                  <p:childTnLst>
                                    <p:set>
                                      <p:cBhvr>
                                        <p:cTn id="72" dur="1" fill="hold">
                                          <p:stCondLst>
                                            <p:cond delay="0"/>
                                          </p:stCondLst>
                                        </p:cTn>
                                        <p:tgtEl>
                                          <p:spTgt spid="80"/>
                                        </p:tgtEl>
                                        <p:attrNameLst>
                                          <p:attrName>style.visibility</p:attrName>
                                        </p:attrNameLst>
                                      </p:cBhvr>
                                      <p:to>
                                        <p:strVal val="hidden"/>
                                      </p:to>
                                    </p:set>
                                  </p:childTnLst>
                                </p:cTn>
                              </p:par>
                              <p:par>
                                <p:cTn id="73" presetID="1" presetClass="exit" presetSubtype="0" fill="hold" grpId="2" nodeType="withEffect">
                                  <p:stCondLst>
                                    <p:cond delay="0"/>
                                  </p:stCondLst>
                                  <p:childTnLst>
                                    <p:set>
                                      <p:cBhvr>
                                        <p:cTn id="74" dur="1" fill="hold">
                                          <p:stCondLst>
                                            <p:cond delay="0"/>
                                          </p:stCondLst>
                                        </p:cTn>
                                        <p:tgtEl>
                                          <p:spTgt spid="83"/>
                                        </p:tgtEl>
                                        <p:attrNameLst>
                                          <p:attrName>style.visibility</p:attrName>
                                        </p:attrNameLst>
                                      </p:cBhvr>
                                      <p:to>
                                        <p:strVal val="hidden"/>
                                      </p:to>
                                    </p:set>
                                  </p:childTnLst>
                                </p:cTn>
                              </p:par>
                              <p:par>
                                <p:cTn id="75" presetID="1" presetClass="exit" presetSubtype="0" fill="hold" grpId="2" nodeType="withEffect">
                                  <p:stCondLst>
                                    <p:cond delay="0"/>
                                  </p:stCondLst>
                                  <p:childTnLst>
                                    <p:set>
                                      <p:cBhvr>
                                        <p:cTn id="76" dur="1" fill="hold">
                                          <p:stCondLst>
                                            <p:cond delay="0"/>
                                          </p:stCondLst>
                                        </p:cTn>
                                        <p:tgtEl>
                                          <p:spTgt spid="81"/>
                                        </p:tgtEl>
                                        <p:attrNameLst>
                                          <p:attrName>style.visibility</p:attrName>
                                        </p:attrNameLst>
                                      </p:cBhvr>
                                      <p:to>
                                        <p:strVal val="hidden"/>
                                      </p:to>
                                    </p:set>
                                  </p:childTnLst>
                                </p:cTn>
                              </p:par>
                              <p:par>
                                <p:cTn id="77" presetID="1" presetClass="entr" presetSubtype="0" fill="hold" grpId="0" nodeType="withEffect">
                                  <p:stCondLst>
                                    <p:cond delay="0"/>
                                  </p:stCondLst>
                                  <p:childTnLst>
                                    <p:set>
                                      <p:cBhvr>
                                        <p:cTn id="78" dur="1" fill="hold">
                                          <p:stCondLst>
                                            <p:cond delay="0"/>
                                          </p:stCondLst>
                                        </p:cTn>
                                        <p:tgtEl>
                                          <p:spTgt spid="8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8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8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8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0" presetClass="path" presetSubtype="0" accel="50000" decel="50000" fill="hold" grpId="1" nodeType="clickEffect">
                                  <p:stCondLst>
                                    <p:cond delay="0"/>
                                  </p:stCondLst>
                                  <p:childTnLst>
                                    <p:animMotion origin="layout" path="M 0 0 L -0.63438 0 " pathEditMode="relative" ptsTypes="AA">
                                      <p:cBhvr>
                                        <p:cTn id="88" dur="2000" fill="hold"/>
                                        <p:tgtEl>
                                          <p:spTgt spid="84"/>
                                        </p:tgtEl>
                                        <p:attrNameLst>
                                          <p:attrName>ppt_x</p:attrName>
                                          <p:attrName>ppt_y</p:attrName>
                                        </p:attrNameLst>
                                      </p:cBhvr>
                                    </p:animMotion>
                                  </p:childTnLst>
                                </p:cTn>
                              </p:par>
                              <p:par>
                                <p:cTn id="89" presetID="0" presetClass="path" presetSubtype="0" accel="50000" decel="50000" fill="hold" grpId="1" nodeType="withEffect">
                                  <p:stCondLst>
                                    <p:cond delay="0"/>
                                  </p:stCondLst>
                                  <p:childTnLst>
                                    <p:animMotion origin="layout" path="M 0 0 L -0.63438 0 " pathEditMode="relative" ptsTypes="AA">
                                      <p:cBhvr>
                                        <p:cTn id="90" dur="2000" fill="hold"/>
                                        <p:tgtEl>
                                          <p:spTgt spid="85"/>
                                        </p:tgtEl>
                                        <p:attrNameLst>
                                          <p:attrName>ppt_x</p:attrName>
                                          <p:attrName>ppt_y</p:attrName>
                                        </p:attrNameLst>
                                      </p:cBhvr>
                                    </p:animMotion>
                                  </p:childTnLst>
                                </p:cTn>
                              </p:par>
                              <p:par>
                                <p:cTn id="91" presetID="0" presetClass="path" presetSubtype="0" accel="50000" decel="50000" fill="hold" grpId="1" nodeType="withEffect">
                                  <p:stCondLst>
                                    <p:cond delay="0"/>
                                  </p:stCondLst>
                                  <p:childTnLst>
                                    <p:animMotion origin="layout" path="M 0 0 L -0.63438 0 " pathEditMode="relative" ptsTypes="AA">
                                      <p:cBhvr>
                                        <p:cTn id="92" dur="2000" fill="hold"/>
                                        <p:tgtEl>
                                          <p:spTgt spid="86"/>
                                        </p:tgtEl>
                                        <p:attrNameLst>
                                          <p:attrName>ppt_x</p:attrName>
                                          <p:attrName>ppt_y</p:attrName>
                                        </p:attrNameLst>
                                      </p:cBhvr>
                                    </p:animMotion>
                                  </p:childTnLst>
                                </p:cTn>
                              </p:par>
                              <p:par>
                                <p:cTn id="93" presetID="0" presetClass="path" presetSubtype="0" accel="50000" decel="50000" fill="hold" grpId="1" nodeType="withEffect">
                                  <p:stCondLst>
                                    <p:cond delay="0"/>
                                  </p:stCondLst>
                                  <p:childTnLst>
                                    <p:animMotion origin="layout" path="M 0 0 L -0.63438 0 " pathEditMode="relative" ptsTypes="AA">
                                      <p:cBhvr>
                                        <p:cTn id="94" dur="2000" fill="hold"/>
                                        <p:tgtEl>
                                          <p:spTgt spid="87"/>
                                        </p:tgtEl>
                                        <p:attrNameLst>
                                          <p:attrName>ppt_x</p:attrName>
                                          <p:attrName>ppt_y</p:attrName>
                                        </p:attrNameLst>
                                      </p:cBhvr>
                                    </p:animMotion>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3" nodeType="clickEffect">
                                  <p:stCondLst>
                                    <p:cond delay="0"/>
                                  </p:stCondLst>
                                  <p:childTnLst>
                                    <p:set>
                                      <p:cBhvr>
                                        <p:cTn id="98" dur="1" fill="hold">
                                          <p:stCondLst>
                                            <p:cond delay="0"/>
                                          </p:stCondLst>
                                        </p:cTn>
                                        <p:tgtEl>
                                          <p:spTgt spid="71"/>
                                        </p:tgtEl>
                                        <p:attrNameLst>
                                          <p:attrName>style.visibility</p:attrName>
                                        </p:attrNameLst>
                                      </p:cBhvr>
                                      <p:to>
                                        <p:strVal val="hidden"/>
                                      </p:to>
                                    </p:set>
                                  </p:childTnLst>
                                </p:cTn>
                              </p:par>
                              <p:par>
                                <p:cTn id="99" presetID="1" presetClass="exit" presetSubtype="0" fill="hold" grpId="2" nodeType="withEffect">
                                  <p:stCondLst>
                                    <p:cond delay="0"/>
                                  </p:stCondLst>
                                  <p:childTnLst>
                                    <p:set>
                                      <p:cBhvr>
                                        <p:cTn id="100" dur="1" fill="hold">
                                          <p:stCondLst>
                                            <p:cond delay="0"/>
                                          </p:stCondLst>
                                        </p:cTn>
                                        <p:tgtEl>
                                          <p:spTgt spid="86"/>
                                        </p:tgtEl>
                                        <p:attrNameLst>
                                          <p:attrName>style.visibility</p:attrName>
                                        </p:attrNameLst>
                                      </p:cBhvr>
                                      <p:to>
                                        <p:strVal val="hidden"/>
                                      </p:to>
                                    </p:set>
                                  </p:childTnLst>
                                </p:cTn>
                              </p:par>
                              <p:par>
                                <p:cTn id="101" presetID="1" presetClass="exit" presetSubtype="0" fill="hold" grpId="2" nodeType="withEffect">
                                  <p:stCondLst>
                                    <p:cond delay="0"/>
                                  </p:stCondLst>
                                  <p:childTnLst>
                                    <p:set>
                                      <p:cBhvr>
                                        <p:cTn id="102" dur="1" fill="hold">
                                          <p:stCondLst>
                                            <p:cond delay="0"/>
                                          </p:stCondLst>
                                        </p:cTn>
                                        <p:tgtEl>
                                          <p:spTgt spid="85"/>
                                        </p:tgtEl>
                                        <p:attrNameLst>
                                          <p:attrName>style.visibility</p:attrName>
                                        </p:attrNameLst>
                                      </p:cBhvr>
                                      <p:to>
                                        <p:strVal val="hidden"/>
                                      </p:to>
                                    </p:set>
                                  </p:childTnLst>
                                </p:cTn>
                              </p:par>
                              <p:par>
                                <p:cTn id="103" presetID="1" presetClass="exit" presetSubtype="0" fill="hold" grpId="2" nodeType="withEffect">
                                  <p:stCondLst>
                                    <p:cond delay="0"/>
                                  </p:stCondLst>
                                  <p:childTnLst>
                                    <p:set>
                                      <p:cBhvr>
                                        <p:cTn id="104" dur="1" fill="hold">
                                          <p:stCondLst>
                                            <p:cond delay="0"/>
                                          </p:stCondLst>
                                        </p:cTn>
                                        <p:tgtEl>
                                          <p:spTgt spid="84"/>
                                        </p:tgtEl>
                                        <p:attrNameLst>
                                          <p:attrName>style.visibility</p:attrName>
                                        </p:attrNameLst>
                                      </p:cBhvr>
                                      <p:to>
                                        <p:strVal val="hidden"/>
                                      </p:to>
                                    </p:set>
                                  </p:childTnLst>
                                </p:cTn>
                              </p:par>
                              <p:par>
                                <p:cTn id="105" presetID="1" presetClass="exit" presetSubtype="0" fill="hold" grpId="2" nodeType="withEffect">
                                  <p:stCondLst>
                                    <p:cond delay="0"/>
                                  </p:stCondLst>
                                  <p:childTnLst>
                                    <p:set>
                                      <p:cBhvr>
                                        <p:cTn id="106" dur="1" fill="hold">
                                          <p:stCondLst>
                                            <p:cond delay="0"/>
                                          </p:stCondLst>
                                        </p:cTn>
                                        <p:tgtEl>
                                          <p:spTgt spid="87"/>
                                        </p:tgtEl>
                                        <p:attrNameLst>
                                          <p:attrName>style.visibility</p:attrName>
                                        </p:attrNameLst>
                                      </p:cBhvr>
                                      <p:to>
                                        <p:strVal val="hidden"/>
                                      </p:to>
                                    </p:set>
                                  </p:childTnLst>
                                </p:cTn>
                              </p:par>
                              <p:par>
                                <p:cTn id="107" presetID="1" presetClass="entr" presetSubtype="0" fill="hold" grpId="0" nodeType="withEffect">
                                  <p:stCondLst>
                                    <p:cond delay="0"/>
                                  </p:stCondLst>
                                  <p:childTnLst>
                                    <p:set>
                                      <p:cBhvr>
                                        <p:cTn id="108" dur="1" fill="hold">
                                          <p:stCondLst>
                                            <p:cond delay="0"/>
                                          </p:stCondLst>
                                        </p:cTn>
                                        <p:tgtEl>
                                          <p:spTgt spid="88"/>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89"/>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90"/>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0" presetClass="path" presetSubtype="0" accel="50000" decel="50000" fill="hold" grpId="1" nodeType="clickEffect">
                                  <p:stCondLst>
                                    <p:cond delay="0"/>
                                  </p:stCondLst>
                                  <p:childTnLst>
                                    <p:animMotion origin="layout" path="M 0 0 L 0.63437 0 " pathEditMode="relative" ptsTypes="AA">
                                      <p:cBhvr>
                                        <p:cTn id="116" dur="2000" fill="hold"/>
                                        <p:tgtEl>
                                          <p:spTgt spid="88"/>
                                        </p:tgtEl>
                                        <p:attrNameLst>
                                          <p:attrName>ppt_x</p:attrName>
                                          <p:attrName>ppt_y</p:attrName>
                                        </p:attrNameLst>
                                      </p:cBhvr>
                                    </p:animMotion>
                                  </p:childTnLst>
                                </p:cTn>
                              </p:par>
                              <p:par>
                                <p:cTn id="117" presetID="0" presetClass="path" presetSubtype="0" accel="50000" decel="50000" fill="hold" grpId="1" nodeType="withEffect">
                                  <p:stCondLst>
                                    <p:cond delay="0"/>
                                  </p:stCondLst>
                                  <p:childTnLst>
                                    <p:animMotion origin="layout" path="M 0 0 L 0.63437 0 " pathEditMode="relative" ptsTypes="AA">
                                      <p:cBhvr>
                                        <p:cTn id="118" dur="2000" fill="hold"/>
                                        <p:tgtEl>
                                          <p:spTgt spid="89"/>
                                        </p:tgtEl>
                                        <p:attrNameLst>
                                          <p:attrName>ppt_x</p:attrName>
                                          <p:attrName>ppt_y</p:attrName>
                                        </p:attrNameLst>
                                      </p:cBhvr>
                                    </p:animMotion>
                                  </p:childTnLst>
                                </p:cTn>
                              </p:par>
                              <p:par>
                                <p:cTn id="119" presetID="0" presetClass="path" presetSubtype="0" accel="50000" decel="50000" fill="hold" grpId="1" nodeType="withEffect">
                                  <p:stCondLst>
                                    <p:cond delay="0"/>
                                  </p:stCondLst>
                                  <p:childTnLst>
                                    <p:animMotion origin="layout" path="M 0 0 L 0.63437 0 " pathEditMode="relative" ptsTypes="AA">
                                      <p:cBhvr>
                                        <p:cTn id="120" dur="2000" fill="hold"/>
                                        <p:tgtEl>
                                          <p:spTgt spid="90"/>
                                        </p:tgtEl>
                                        <p:attrNameLst>
                                          <p:attrName>ppt_x</p:attrName>
                                          <p:attrName>ppt_y</p:attrName>
                                        </p:attrNameLst>
                                      </p:cBhvr>
                                    </p:animMotion>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91"/>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92"/>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93"/>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94"/>
                                        </p:tgtEl>
                                        <p:attrNameLst>
                                          <p:attrName>style.visibility</p:attrName>
                                        </p:attrNameLst>
                                      </p:cBhvr>
                                      <p:to>
                                        <p:strVal val="visible"/>
                                      </p:to>
                                    </p:set>
                                  </p:childTnLst>
                                </p:cTn>
                              </p:par>
                              <p:par>
                                <p:cTn id="131" presetID="1" presetClass="exit" presetSubtype="0" fill="hold" grpId="2" nodeType="withEffect">
                                  <p:stCondLst>
                                    <p:cond delay="0"/>
                                  </p:stCondLst>
                                  <p:childTnLst>
                                    <p:set>
                                      <p:cBhvr>
                                        <p:cTn id="132" dur="1" fill="hold">
                                          <p:stCondLst>
                                            <p:cond delay="0"/>
                                          </p:stCondLst>
                                        </p:cTn>
                                        <p:tgtEl>
                                          <p:spTgt spid="88"/>
                                        </p:tgtEl>
                                        <p:attrNameLst>
                                          <p:attrName>style.visibility</p:attrName>
                                        </p:attrNameLst>
                                      </p:cBhvr>
                                      <p:to>
                                        <p:strVal val="hidden"/>
                                      </p:to>
                                    </p:set>
                                  </p:childTnLst>
                                </p:cTn>
                              </p:par>
                              <p:par>
                                <p:cTn id="133" presetID="1" presetClass="exit" presetSubtype="0" fill="hold" grpId="2" nodeType="withEffect">
                                  <p:stCondLst>
                                    <p:cond delay="0"/>
                                  </p:stCondLst>
                                  <p:childTnLst>
                                    <p:set>
                                      <p:cBhvr>
                                        <p:cTn id="134" dur="1" fill="hold">
                                          <p:stCondLst>
                                            <p:cond delay="0"/>
                                          </p:stCondLst>
                                        </p:cTn>
                                        <p:tgtEl>
                                          <p:spTgt spid="89"/>
                                        </p:tgtEl>
                                        <p:attrNameLst>
                                          <p:attrName>style.visibility</p:attrName>
                                        </p:attrNameLst>
                                      </p:cBhvr>
                                      <p:to>
                                        <p:strVal val="hidden"/>
                                      </p:to>
                                    </p:set>
                                  </p:childTnLst>
                                </p:cTn>
                              </p:par>
                              <p:par>
                                <p:cTn id="135" presetID="1" presetClass="exit" presetSubtype="0" fill="hold" grpId="2" nodeType="withEffect">
                                  <p:stCondLst>
                                    <p:cond delay="0"/>
                                  </p:stCondLst>
                                  <p:childTnLst>
                                    <p:set>
                                      <p:cBhvr>
                                        <p:cTn id="136" dur="1" fill="hold">
                                          <p:stCondLst>
                                            <p:cond delay="0"/>
                                          </p:stCondLst>
                                        </p:cTn>
                                        <p:tgtEl>
                                          <p:spTgt spid="90"/>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0" presetClass="path" presetSubtype="0" accel="50000" decel="50000" fill="hold" grpId="1" nodeType="clickEffect">
                                  <p:stCondLst>
                                    <p:cond delay="0"/>
                                  </p:stCondLst>
                                  <p:childTnLst>
                                    <p:animMotion origin="layout" path="M 0 0 L -0.61524 0 " pathEditMode="relative" ptsTypes="AA">
                                      <p:cBhvr>
                                        <p:cTn id="140" dur="2000" fill="hold"/>
                                        <p:tgtEl>
                                          <p:spTgt spid="91"/>
                                        </p:tgtEl>
                                        <p:attrNameLst>
                                          <p:attrName>ppt_x</p:attrName>
                                          <p:attrName>ppt_y</p:attrName>
                                        </p:attrNameLst>
                                      </p:cBhvr>
                                    </p:animMotion>
                                  </p:childTnLst>
                                </p:cTn>
                              </p:par>
                              <p:par>
                                <p:cTn id="141" presetID="0" presetClass="path" presetSubtype="0" accel="50000" decel="50000" fill="hold" nodeType="withEffect">
                                  <p:stCondLst>
                                    <p:cond delay="0"/>
                                  </p:stCondLst>
                                  <p:childTnLst>
                                    <p:animMotion origin="layout" path="M 0 0 L -0.61524 0 " pathEditMode="relative" ptsTypes="AA">
                                      <p:cBhvr>
                                        <p:cTn id="142" dur="2000" fill="hold"/>
                                        <p:tgtEl>
                                          <p:spTgt spid="94"/>
                                        </p:tgtEl>
                                        <p:attrNameLst>
                                          <p:attrName>ppt_x</p:attrName>
                                          <p:attrName>ppt_y</p:attrName>
                                        </p:attrNameLst>
                                      </p:cBhvr>
                                    </p:animMotion>
                                  </p:childTnLst>
                                </p:cTn>
                              </p:par>
                              <p:par>
                                <p:cTn id="143" presetID="0" presetClass="path" presetSubtype="0" accel="50000" decel="50000" fill="hold" grpId="1" nodeType="withEffect">
                                  <p:stCondLst>
                                    <p:cond delay="0"/>
                                  </p:stCondLst>
                                  <p:childTnLst>
                                    <p:animMotion origin="layout" path="M 0 0 L -0.61524 0 " pathEditMode="relative" ptsTypes="AA">
                                      <p:cBhvr>
                                        <p:cTn id="144" dur="2000" fill="hold"/>
                                        <p:tgtEl>
                                          <p:spTgt spid="92"/>
                                        </p:tgtEl>
                                        <p:attrNameLst>
                                          <p:attrName>ppt_x</p:attrName>
                                          <p:attrName>ppt_y</p:attrName>
                                        </p:attrNameLst>
                                      </p:cBhvr>
                                    </p:animMotion>
                                  </p:childTnLst>
                                </p:cTn>
                              </p:par>
                              <p:par>
                                <p:cTn id="145" presetID="0" presetClass="path" presetSubtype="0" accel="50000" decel="50000" fill="hold" grpId="1" nodeType="withEffect">
                                  <p:stCondLst>
                                    <p:cond delay="0"/>
                                  </p:stCondLst>
                                  <p:childTnLst>
                                    <p:animMotion origin="layout" path="M 0 0 L -0.61524 0 " pathEditMode="relative" ptsTypes="AA">
                                      <p:cBhvr>
                                        <p:cTn id="146" dur="2000" fill="hold"/>
                                        <p:tgtEl>
                                          <p:spTgt spid="93"/>
                                        </p:tgtEl>
                                        <p:attrNameLst>
                                          <p:attrName>ppt_x</p:attrName>
                                          <p:attrName>ppt_y</p:attrName>
                                        </p:attrNameLst>
                                      </p:cBhvr>
                                    </p:animMotion>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2" nodeType="clickEffect">
                                  <p:stCondLst>
                                    <p:cond delay="0"/>
                                  </p:stCondLst>
                                  <p:childTnLst>
                                    <p:set>
                                      <p:cBhvr>
                                        <p:cTn id="150" dur="1" fill="hold">
                                          <p:stCondLst>
                                            <p:cond delay="0"/>
                                          </p:stCondLst>
                                        </p:cTn>
                                        <p:tgtEl>
                                          <p:spTgt spid="93"/>
                                        </p:tgtEl>
                                        <p:attrNameLst>
                                          <p:attrName>style.visibility</p:attrName>
                                        </p:attrNameLst>
                                      </p:cBhvr>
                                      <p:to>
                                        <p:strVal val="hidden"/>
                                      </p:to>
                                    </p:set>
                                  </p:childTnLst>
                                </p:cTn>
                              </p:par>
                              <p:par>
                                <p:cTn id="151" presetID="1" presetClass="exit" presetSubtype="0" fill="hold" grpId="2" nodeType="withEffect">
                                  <p:stCondLst>
                                    <p:cond delay="0"/>
                                  </p:stCondLst>
                                  <p:childTnLst>
                                    <p:set>
                                      <p:cBhvr>
                                        <p:cTn id="152" dur="1" fill="hold">
                                          <p:stCondLst>
                                            <p:cond delay="0"/>
                                          </p:stCondLst>
                                        </p:cTn>
                                        <p:tgtEl>
                                          <p:spTgt spid="92"/>
                                        </p:tgtEl>
                                        <p:attrNameLst>
                                          <p:attrName>style.visibility</p:attrName>
                                        </p:attrNameLst>
                                      </p:cBhvr>
                                      <p:to>
                                        <p:strVal val="hidden"/>
                                      </p:to>
                                    </p:set>
                                  </p:childTnLst>
                                </p:cTn>
                              </p:par>
                              <p:par>
                                <p:cTn id="153" presetID="1" presetClass="exit" presetSubtype="0" fill="hold" nodeType="withEffect">
                                  <p:stCondLst>
                                    <p:cond delay="0"/>
                                  </p:stCondLst>
                                  <p:childTnLst>
                                    <p:set>
                                      <p:cBhvr>
                                        <p:cTn id="154" dur="1" fill="hold">
                                          <p:stCondLst>
                                            <p:cond delay="0"/>
                                          </p:stCondLst>
                                        </p:cTn>
                                        <p:tgtEl>
                                          <p:spTgt spid="94"/>
                                        </p:tgtEl>
                                        <p:attrNameLst>
                                          <p:attrName>style.visibility</p:attrName>
                                        </p:attrNameLst>
                                      </p:cBhvr>
                                      <p:to>
                                        <p:strVal val="hidden"/>
                                      </p:to>
                                    </p:set>
                                  </p:childTnLst>
                                </p:cTn>
                              </p:par>
                              <p:par>
                                <p:cTn id="155" presetID="1" presetClass="exit" presetSubtype="0" fill="hold" grpId="2" nodeType="withEffect">
                                  <p:stCondLst>
                                    <p:cond delay="0"/>
                                  </p:stCondLst>
                                  <p:childTnLst>
                                    <p:set>
                                      <p:cBhvr>
                                        <p:cTn id="156" dur="1" fill="hold">
                                          <p:stCondLst>
                                            <p:cond delay="0"/>
                                          </p:stCondLst>
                                        </p:cTn>
                                        <p:tgtEl>
                                          <p:spTgt spid="91"/>
                                        </p:tgtEl>
                                        <p:attrNameLst>
                                          <p:attrName>style.visibility</p:attrName>
                                        </p:attrNameLst>
                                      </p:cBhvr>
                                      <p:to>
                                        <p:strVal val="hidden"/>
                                      </p:to>
                                    </p:set>
                                  </p:childTnLst>
                                </p:cTn>
                              </p:par>
                              <p:par>
                                <p:cTn id="157" presetID="1" presetClass="entr" presetSubtype="0" fill="hold" grpId="0" nodeType="withEffect">
                                  <p:stCondLst>
                                    <p:cond delay="0"/>
                                  </p:stCondLst>
                                  <p:childTnLst>
                                    <p:set>
                                      <p:cBhvr>
                                        <p:cTn id="158" dur="1" fill="hold">
                                          <p:stCondLst>
                                            <p:cond delay="0"/>
                                          </p:stCondLst>
                                        </p:cTn>
                                        <p:tgtEl>
                                          <p:spTgt spid="130"/>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0" presetClass="path" presetSubtype="0" accel="50000" decel="50000" fill="hold" grpId="1" nodeType="clickEffect">
                                  <p:stCondLst>
                                    <p:cond delay="0"/>
                                  </p:stCondLst>
                                  <p:childTnLst>
                                    <p:animMotion origin="layout" path="M 0 0 L 0.62669 -0.00371 " pathEditMode="relative" ptsTypes="AA">
                                      <p:cBhvr>
                                        <p:cTn id="162" dur="2000" fill="hold"/>
                                        <p:tgtEl>
                                          <p:spTgt spid="130"/>
                                        </p:tgtEl>
                                        <p:attrNameLst>
                                          <p:attrName>ppt_x</p:attrName>
                                          <p:attrName>ppt_y</p:attrName>
                                        </p:attrNameLst>
                                      </p:cBhvr>
                                    </p:animMotion>
                                  </p:childTnLst>
                                </p:cTn>
                              </p:par>
                            </p:childTnLst>
                          </p:cTn>
                        </p:par>
                      </p:childTnLst>
                    </p:cTn>
                  </p:par>
                  <p:par>
                    <p:cTn id="163" fill="hold">
                      <p:stCondLst>
                        <p:cond delay="indefinite"/>
                      </p:stCondLst>
                      <p:childTnLst>
                        <p:par>
                          <p:cTn id="164" fill="hold">
                            <p:stCondLst>
                              <p:cond delay="0"/>
                            </p:stCondLst>
                            <p:childTnLst>
                              <p:par>
                                <p:cTn id="165" presetID="1" presetClass="exit" presetSubtype="0" fill="hold" grpId="2" nodeType="clickEffect">
                                  <p:stCondLst>
                                    <p:cond delay="0"/>
                                  </p:stCondLst>
                                  <p:childTnLst>
                                    <p:set>
                                      <p:cBhvr>
                                        <p:cTn id="166" dur="1" fill="hold">
                                          <p:stCondLst>
                                            <p:cond delay="0"/>
                                          </p:stCondLst>
                                        </p:cTn>
                                        <p:tgtEl>
                                          <p:spTgt spid="1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2" grpId="2" animBg="1"/>
      <p:bldP spid="55" grpId="0" animBg="1"/>
      <p:bldP spid="55" grpId="1" animBg="1"/>
      <p:bldP spid="55" grpId="2" animBg="1"/>
      <p:bldP spid="56" grpId="0"/>
      <p:bldP spid="56" grpId="1"/>
      <p:bldP spid="56" grpId="2"/>
      <p:bldP spid="54" grpId="0" animBg="1"/>
      <p:bldP spid="54" grpId="1" animBg="1"/>
      <p:bldP spid="54" grpId="2" animBg="1"/>
      <p:bldP spid="58" grpId="0" animBg="1"/>
      <p:bldP spid="58" grpId="1" animBg="1"/>
      <p:bldP spid="58" grpId="2" animBg="1"/>
      <p:bldP spid="67" grpId="0" animBg="1"/>
      <p:bldP spid="67" grpId="1" animBg="1"/>
      <p:bldP spid="67" grpId="2" animBg="1"/>
      <p:bldP spid="71" grpId="0" animBg="1"/>
      <p:bldP spid="71" grpId="1" animBg="1"/>
      <p:bldP spid="71" grpId="2" animBg="1"/>
      <p:bldP spid="71" grpId="3" animBg="1"/>
      <p:bldP spid="80" grpId="0" animBg="1"/>
      <p:bldP spid="80" grpId="1" animBg="1"/>
      <p:bldP spid="80" grpId="2" animBg="1"/>
      <p:bldP spid="81" grpId="0" animBg="1"/>
      <p:bldP spid="81" grpId="1" animBg="1"/>
      <p:bldP spid="81" grpId="2" animBg="1"/>
      <p:bldP spid="83" grpId="0"/>
      <p:bldP spid="83" grpId="1"/>
      <p:bldP spid="83" grpId="2"/>
      <p:bldP spid="84" grpId="0" animBg="1"/>
      <p:bldP spid="84" grpId="1" animBg="1"/>
      <p:bldP spid="84" grpId="2" animBg="1"/>
      <p:bldP spid="85" grpId="0" animBg="1"/>
      <p:bldP spid="85" grpId="1" animBg="1"/>
      <p:bldP spid="85" grpId="2" animBg="1"/>
      <p:bldP spid="86" grpId="0" animBg="1"/>
      <p:bldP spid="86" grpId="1" animBg="1"/>
      <p:bldP spid="86" grpId="2" animBg="1"/>
      <p:bldP spid="87" grpId="0" animBg="1"/>
      <p:bldP spid="87" grpId="1" animBg="1"/>
      <p:bldP spid="87" grpId="2" animBg="1"/>
      <p:bldP spid="88" grpId="0" animBg="1"/>
      <p:bldP spid="88" grpId="1" animBg="1"/>
      <p:bldP spid="88" grpId="2" animBg="1"/>
      <p:bldP spid="89" grpId="0" animBg="1"/>
      <p:bldP spid="89" grpId="1" animBg="1"/>
      <p:bldP spid="89" grpId="2" animBg="1"/>
      <p:bldP spid="90" grpId="0"/>
      <p:bldP spid="90" grpId="1"/>
      <p:bldP spid="90" grpId="2"/>
      <p:bldP spid="91" grpId="0" animBg="1"/>
      <p:bldP spid="91" grpId="1" animBg="1"/>
      <p:bldP spid="91" grpId="2" animBg="1"/>
      <p:bldP spid="92" grpId="0" animBg="1"/>
      <p:bldP spid="92" grpId="1" animBg="1"/>
      <p:bldP spid="92" grpId="2" animBg="1"/>
      <p:bldP spid="93" grpId="0" animBg="1"/>
      <p:bldP spid="93" grpId="1" animBg="1"/>
      <p:bldP spid="93" grpId="2" animBg="1"/>
      <p:bldP spid="130" grpId="0" animBg="1"/>
      <p:bldP spid="130" grpId="1" animBg="1"/>
      <p:bldP spid="130"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798" y="255930"/>
            <a:ext cx="5549900" cy="492443"/>
          </a:xfrm>
          <a:prstGeom prst="rect">
            <a:avLst/>
          </a:prstGeom>
          <a:noFill/>
        </p:spPr>
        <p:txBody>
          <a:bodyPr wrap="square" rtlCol="0">
            <a:spAutoFit/>
          </a:bodyPr>
          <a:lstStyle/>
          <a:p>
            <a:r>
              <a:rPr lang="en-US" sz="2600" b="1" dirty="0"/>
              <a:t>Sybex CWNA Study Guide </a:t>
            </a:r>
            <a:r>
              <a:rPr lang="mr-IN" sz="2600" b="1" dirty="0"/>
              <a:t>–</a:t>
            </a:r>
            <a:r>
              <a:rPr lang="en-US" sz="2600" b="1" dirty="0"/>
              <a:t> 5</a:t>
            </a:r>
            <a:r>
              <a:rPr lang="en-US" sz="2600" b="1" baseline="30000" dirty="0"/>
              <a:t>th</a:t>
            </a:r>
            <a:r>
              <a:rPr lang="en-US" sz="2600" b="1" dirty="0"/>
              <a:t> Edition</a:t>
            </a: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0756" y="1407805"/>
            <a:ext cx="3368481" cy="4212713"/>
          </a:xfrm>
          <a:prstGeom prst="rect">
            <a:avLst/>
          </a:prstGeom>
          <a:effectLst>
            <a:glow rad="101600">
              <a:srgbClr val="FFFFFF">
                <a:lumMod val="65000"/>
                <a:alpha val="75000"/>
              </a:srgbClr>
            </a:glow>
            <a:outerShdw blurRad="50800" dist="38100" dir="2700000" algn="tl" rotWithShape="0">
              <a:srgbClr val="000000">
                <a:alpha val="43000"/>
              </a:srgbClr>
            </a:outerShdw>
          </a:effectLst>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038" y="1451759"/>
            <a:ext cx="3145023" cy="4193364"/>
          </a:xfrm>
          <a:prstGeom prst="rect">
            <a:avLst/>
          </a:prstGeom>
          <a:effectLst>
            <a:glow rad="101600">
              <a:srgbClr val="FFFFFF">
                <a:lumMod val="65000"/>
                <a:alpha val="75000"/>
              </a:srgbClr>
            </a:glow>
            <a:outerShdw blurRad="50800" dist="38100" dir="2700000" algn="tl" rotWithShape="0">
              <a:srgbClr val="000000">
                <a:alpha val="43000"/>
              </a:srgbClr>
            </a:outerShdw>
          </a:effectLst>
        </p:spPr>
      </p:pic>
      <p:sp>
        <p:nvSpPr>
          <p:cNvPr id="19" name="Content Placeholder 2"/>
          <p:cNvSpPr txBox="1">
            <a:spLocks/>
          </p:cNvSpPr>
          <p:nvPr/>
        </p:nvSpPr>
        <p:spPr>
          <a:xfrm>
            <a:off x="7609443" y="1407805"/>
            <a:ext cx="4396578" cy="2071369"/>
          </a:xfrm>
          <a:prstGeom prst="rect">
            <a:avLst/>
          </a:prstGeom>
        </p:spPr>
        <p:txBody>
          <a:bodyPr lIns="91440" tIns="45720" rIns="91440" bIns="4572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3067" b="0" i="0" u="none" strike="noStrike" kern="1200" cap="none" spc="0" normalizeH="0" baseline="0" noProof="0" dirty="0">
                <a:ln>
                  <a:noFill/>
                </a:ln>
                <a:solidFill>
                  <a:srgbClr val="000000"/>
                </a:solidFill>
                <a:effectLst/>
                <a:uLnTx/>
                <a:uFillTx/>
                <a:ea typeface=""/>
                <a:cs typeface=""/>
              </a:rPr>
              <a:t>ISBN: 978-</a:t>
            </a:r>
            <a:r>
              <a:rPr kumimoji="0" lang="cs-CZ" sz="3067" b="0" i="0" u="none" strike="noStrike" kern="1200" cap="none" spc="0" normalizeH="0" baseline="0" noProof="0" dirty="0">
                <a:ln>
                  <a:noFill/>
                </a:ln>
                <a:solidFill>
                  <a:srgbClr val="000000"/>
                </a:solidFill>
                <a:effectLst/>
                <a:uLnTx/>
                <a:uFillTx/>
                <a:ea typeface=""/>
                <a:cs typeface=""/>
              </a:rPr>
              <a:t>1119425786</a:t>
            </a:r>
            <a:endParaRPr kumimoji="0" lang="en-US" sz="3067" b="0" i="0" u="none" strike="noStrike" kern="1200" cap="none" spc="0" normalizeH="0" baseline="0" noProof="0" dirty="0">
              <a:ln>
                <a:noFill/>
              </a:ln>
              <a:solidFill>
                <a:srgbClr val="000000"/>
              </a:solidFill>
              <a:effectLst/>
              <a:uLnTx/>
              <a:uFillTx/>
              <a:ea typeface=""/>
              <a:cs typeface=""/>
            </a:endParaRPr>
          </a:p>
          <a:p>
            <a:pPr marL="0" marR="0" lvl="0" indent="0" algn="l" defTabSz="457200" rtl="0" eaLnBrk="1" fontAlgn="auto" latinLnBrk="0" hangingPunct="1">
              <a:lnSpc>
                <a:spcPct val="100000"/>
              </a:lnSpc>
              <a:spcBef>
                <a:spcPts val="0"/>
              </a:spcBef>
              <a:spcAft>
                <a:spcPts val="0"/>
              </a:spcAft>
              <a:buClrTx/>
              <a:buSzTx/>
              <a:buFont typeface="Arial"/>
              <a:buChar char="•"/>
              <a:tabLst/>
              <a:defRPr/>
            </a:pPr>
            <a:endParaRPr kumimoji="0" lang="en-US" sz="3200" b="0" i="0" u="none" strike="noStrike" kern="1200" cap="none" spc="0" normalizeH="0" baseline="0" noProof="0" dirty="0">
              <a:ln>
                <a:noFill/>
              </a:ln>
              <a:solidFill>
                <a:srgbClr val="000000"/>
              </a:solidFill>
              <a:effectLst/>
              <a:uLnTx/>
              <a:uFillTx/>
              <a:ea typeface=""/>
              <a:cs typeface=""/>
            </a:endParaRPr>
          </a:p>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3200" b="0" i="0" u="none" strike="noStrike" kern="1200" cap="none" spc="0" normalizeH="0" baseline="0" noProof="0" dirty="0">
                <a:ln>
                  <a:noFill/>
                </a:ln>
                <a:solidFill>
                  <a:srgbClr val="000000"/>
                </a:solidFill>
                <a:effectLst/>
                <a:uLnTx/>
                <a:uFillTx/>
                <a:ea typeface=""/>
                <a:cs typeface=""/>
              </a:rPr>
              <a:t>Amazon: </a:t>
            </a:r>
            <a:r>
              <a:rPr kumimoji="0" lang="en-US" sz="3200" b="0" i="0" u="none" strike="noStrike" kern="1200" cap="none" spc="0" normalizeH="0" baseline="0" noProof="0" dirty="0">
                <a:ln>
                  <a:noFill/>
                </a:ln>
                <a:solidFill>
                  <a:srgbClr val="000000"/>
                </a:solidFill>
                <a:effectLst/>
                <a:uLnTx/>
                <a:uFillTx/>
                <a:ea typeface=""/>
                <a:cs typeface=""/>
                <a:hlinkClick r:id="rId4"/>
              </a:rPr>
              <a:t>http://bit.ly/CWNAv5</a:t>
            </a:r>
            <a:endParaRPr kumimoji="0" lang="en-US" sz="3200" b="0" i="0" u="none" strike="noStrike" kern="1200" cap="none" spc="0" normalizeH="0" baseline="0" noProof="0" dirty="0">
              <a:ln>
                <a:noFill/>
              </a:ln>
              <a:solidFill>
                <a:srgbClr val="000000"/>
              </a:solidFill>
              <a:effectLst/>
              <a:uLnTx/>
              <a:uFillTx/>
              <a:ea typeface=""/>
              <a:cs typeface=""/>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4267" b="0" i="0" u="none" strike="noStrike" kern="1200" cap="none" spc="0" normalizeH="0" baseline="0" noProof="0" dirty="0">
              <a:ln>
                <a:noFill/>
              </a:ln>
              <a:solidFill>
                <a:srgbClr val="000000"/>
              </a:solidFill>
              <a:effectLst/>
              <a:uLnTx/>
              <a:uFillTx/>
              <a:latin typeface="Calibri"/>
              <a:ea typeface=""/>
              <a:cs typeface=""/>
            </a:endParaRPr>
          </a:p>
        </p:txBody>
      </p:sp>
    </p:spTree>
    <p:extLst>
      <p:ext uri="{BB962C8B-B14F-4D97-AF65-F5344CB8AC3E}">
        <p14:creationId xmlns:p14="http://schemas.microsoft.com/office/powerpoint/2010/main" val="18405530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Title 1">
            <a:extLst>
              <a:ext uri="{FF2B5EF4-FFF2-40B4-BE49-F238E27FC236}">
                <a16:creationId xmlns:a16="http://schemas.microsoft.com/office/drawing/2014/main" id="{4400774D-9D5E-4A62-A9AB-B39AC81232F1}"/>
              </a:ext>
            </a:extLst>
          </p:cNvPr>
          <p:cNvSpPr txBox="1">
            <a:spLocks/>
          </p:cNvSpPr>
          <p:nvPr/>
        </p:nvSpPr>
        <p:spPr bwMode="auto">
          <a:xfrm>
            <a:off x="203200" y="203200"/>
            <a:ext cx="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ctr" anchorCtr="0" compatLnSpc="1">
            <a:prstTxWarp prst="textNoShape">
              <a:avLst/>
            </a:prstTxWarp>
            <a:noAutofit/>
          </a:bodyPr>
          <a:lstStyle>
            <a:lvl1pPr algn="l" defTabSz="457200" rtl="0" eaLnBrk="0" fontAlgn="base" hangingPunct="0">
              <a:lnSpc>
                <a:spcPct val="90000"/>
              </a:lnSpc>
              <a:spcBef>
                <a:spcPct val="0"/>
              </a:spcBef>
              <a:spcAft>
                <a:spcPct val="0"/>
              </a:spcAft>
              <a:defRPr sz="3200" kern="1200">
                <a:solidFill>
                  <a:schemeClr val="bg1"/>
                </a:solidFill>
                <a:latin typeface="+mj-lt"/>
                <a:ea typeface="MS PGothic" pitchFamily="34" charset="-128"/>
                <a:cs typeface="ＭＳ Ｐゴシック" charset="0"/>
              </a:defRPr>
            </a:lvl1pPr>
            <a:lvl2pPr algn="l" defTabSz="457200" rtl="0" eaLnBrk="0" fontAlgn="base" hangingPunct="0">
              <a:lnSpc>
                <a:spcPct val="90000"/>
              </a:lnSpc>
              <a:spcBef>
                <a:spcPct val="0"/>
              </a:spcBef>
              <a:spcAft>
                <a:spcPct val="0"/>
              </a:spcAft>
              <a:defRPr sz="3200">
                <a:solidFill>
                  <a:schemeClr val="bg1"/>
                </a:solidFill>
                <a:latin typeface="Century Gothic" charset="0"/>
                <a:ea typeface="MS PGothic" pitchFamily="34" charset="-128"/>
                <a:cs typeface="ＭＳ Ｐゴシック" charset="0"/>
              </a:defRPr>
            </a:lvl2pPr>
            <a:lvl3pPr algn="l" defTabSz="457200" rtl="0" eaLnBrk="0" fontAlgn="base" hangingPunct="0">
              <a:lnSpc>
                <a:spcPct val="90000"/>
              </a:lnSpc>
              <a:spcBef>
                <a:spcPct val="0"/>
              </a:spcBef>
              <a:spcAft>
                <a:spcPct val="0"/>
              </a:spcAft>
              <a:defRPr sz="3200">
                <a:solidFill>
                  <a:schemeClr val="bg1"/>
                </a:solidFill>
                <a:latin typeface="Century Gothic" charset="0"/>
                <a:ea typeface="MS PGothic" pitchFamily="34" charset="-128"/>
                <a:cs typeface="ＭＳ Ｐゴシック" charset="0"/>
              </a:defRPr>
            </a:lvl3pPr>
            <a:lvl4pPr algn="l" defTabSz="457200" rtl="0" eaLnBrk="0" fontAlgn="base" hangingPunct="0">
              <a:lnSpc>
                <a:spcPct val="90000"/>
              </a:lnSpc>
              <a:spcBef>
                <a:spcPct val="0"/>
              </a:spcBef>
              <a:spcAft>
                <a:spcPct val="0"/>
              </a:spcAft>
              <a:defRPr sz="3200">
                <a:solidFill>
                  <a:schemeClr val="bg1"/>
                </a:solidFill>
                <a:latin typeface="Century Gothic" charset="0"/>
                <a:ea typeface="MS PGothic" pitchFamily="34" charset="-128"/>
                <a:cs typeface="ＭＳ Ｐゴシック" charset="0"/>
              </a:defRPr>
            </a:lvl4pPr>
            <a:lvl5pPr algn="l" defTabSz="457200" rtl="0" eaLnBrk="0" fontAlgn="base" hangingPunct="0">
              <a:lnSpc>
                <a:spcPct val="90000"/>
              </a:lnSpc>
              <a:spcBef>
                <a:spcPct val="0"/>
              </a:spcBef>
              <a:spcAft>
                <a:spcPct val="0"/>
              </a:spcAft>
              <a:defRPr sz="3200">
                <a:solidFill>
                  <a:schemeClr val="bg1"/>
                </a:solidFill>
                <a:latin typeface="Century Gothic" charset="0"/>
                <a:ea typeface="MS PGothic" pitchFamily="34" charset="-128"/>
                <a:cs typeface="ＭＳ Ｐゴシック" charset="0"/>
              </a:defRPr>
            </a:lvl5pPr>
            <a:lvl6pPr marL="457200" algn="l" defTabSz="457200" rtl="0" fontAlgn="base">
              <a:spcBef>
                <a:spcPct val="0"/>
              </a:spcBef>
              <a:spcAft>
                <a:spcPct val="0"/>
              </a:spcAft>
              <a:defRPr sz="3200">
                <a:solidFill>
                  <a:schemeClr val="bg1"/>
                </a:solidFill>
                <a:latin typeface="Century Gothic" charset="0"/>
                <a:ea typeface="ＭＳ Ｐゴシック" charset="0"/>
                <a:cs typeface="ＭＳ Ｐゴシック" charset="0"/>
              </a:defRPr>
            </a:lvl6pPr>
            <a:lvl7pPr marL="914400" algn="l" defTabSz="457200" rtl="0" fontAlgn="base">
              <a:spcBef>
                <a:spcPct val="0"/>
              </a:spcBef>
              <a:spcAft>
                <a:spcPct val="0"/>
              </a:spcAft>
              <a:defRPr sz="3200">
                <a:solidFill>
                  <a:schemeClr val="bg1"/>
                </a:solidFill>
                <a:latin typeface="Century Gothic" charset="0"/>
                <a:ea typeface="ＭＳ Ｐゴシック" charset="0"/>
                <a:cs typeface="ＭＳ Ｐゴシック" charset="0"/>
              </a:defRPr>
            </a:lvl7pPr>
            <a:lvl8pPr marL="1371600" algn="l" defTabSz="457200" rtl="0" fontAlgn="base">
              <a:spcBef>
                <a:spcPct val="0"/>
              </a:spcBef>
              <a:spcAft>
                <a:spcPct val="0"/>
              </a:spcAft>
              <a:defRPr sz="3200">
                <a:solidFill>
                  <a:schemeClr val="bg1"/>
                </a:solidFill>
                <a:latin typeface="Century Gothic" charset="0"/>
                <a:ea typeface="ＭＳ Ｐゴシック" charset="0"/>
                <a:cs typeface="ＭＳ Ｐゴシック" charset="0"/>
              </a:defRPr>
            </a:lvl8pPr>
            <a:lvl9pPr marL="1828800" algn="l" defTabSz="457200" rtl="0" fontAlgn="base">
              <a:spcBef>
                <a:spcPct val="0"/>
              </a:spcBef>
              <a:spcAft>
                <a:spcPct val="0"/>
              </a:spcAft>
              <a:defRPr sz="3200">
                <a:solidFill>
                  <a:schemeClr val="bg1"/>
                </a:solidFill>
                <a:latin typeface="Century Gothic" charset="0"/>
                <a:ea typeface="ＭＳ Ｐゴシック" charset="0"/>
                <a:cs typeface="ＭＳ Ｐゴシック" charset="0"/>
              </a:defRPr>
            </a:lvl9pPr>
          </a:lstStyle>
          <a:p>
            <a:endParaRPr lang="en-US" sz="4267" dirty="0"/>
          </a:p>
        </p:txBody>
      </p:sp>
      <p:sp>
        <p:nvSpPr>
          <p:cNvPr id="100" name="Slide Number Placeholder 5">
            <a:extLst>
              <a:ext uri="{FF2B5EF4-FFF2-40B4-BE49-F238E27FC236}">
                <a16:creationId xmlns:a16="http://schemas.microsoft.com/office/drawing/2014/main" id="{B197140F-D7AB-4CEE-8826-A5247E88E3BF}"/>
              </a:ext>
            </a:extLst>
          </p:cNvPr>
          <p:cNvSpPr txBox="1">
            <a:spLocks/>
          </p:cNvSpPr>
          <p:nvPr/>
        </p:nvSpPr>
        <p:spPr>
          <a:xfrm>
            <a:off x="11300884" y="6701367"/>
            <a:ext cx="1083733" cy="36406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09585" fontAlgn="base">
              <a:spcBef>
                <a:spcPct val="0"/>
              </a:spcBef>
              <a:spcAft>
                <a:spcPct val="0"/>
              </a:spcAft>
              <a:defRPr/>
            </a:pPr>
            <a:fld id="{60EFB4E4-2B71-45DC-A017-F476B493B3B0}" type="slidenum">
              <a:rPr lang="en-US" altLang="en-US" sz="1067">
                <a:solidFill>
                  <a:srgbClr val="B1D0E5"/>
                </a:solidFill>
                <a:latin typeface="Century Gothic" pitchFamily="34" charset="0"/>
                <a:ea typeface="MS PGothic" pitchFamily="34" charset="-128"/>
              </a:rPr>
              <a:pPr algn="r" defTabSz="609585" fontAlgn="base">
                <a:spcBef>
                  <a:spcPct val="0"/>
                </a:spcBef>
                <a:spcAft>
                  <a:spcPct val="0"/>
                </a:spcAft>
                <a:defRPr/>
              </a:pPr>
              <a:t>30</a:t>
            </a:fld>
            <a:endParaRPr lang="en-US" altLang="en-US" sz="1067" dirty="0">
              <a:solidFill>
                <a:srgbClr val="B1D0E5"/>
              </a:solidFill>
              <a:latin typeface="Century Gothic" pitchFamily="34" charset="0"/>
              <a:ea typeface="MS PGothic" pitchFamily="34" charset="-128"/>
            </a:endParaRPr>
          </a:p>
        </p:txBody>
      </p:sp>
      <p:cxnSp>
        <p:nvCxnSpPr>
          <p:cNvPr id="101" name="Straight Arrow Connector 100">
            <a:extLst>
              <a:ext uri="{FF2B5EF4-FFF2-40B4-BE49-F238E27FC236}">
                <a16:creationId xmlns:a16="http://schemas.microsoft.com/office/drawing/2014/main" id="{3774DF07-1CAB-47D2-A4D6-BCBF5E33E53D}"/>
              </a:ext>
            </a:extLst>
          </p:cNvPr>
          <p:cNvCxnSpPr/>
          <p:nvPr/>
        </p:nvCxnSpPr>
        <p:spPr>
          <a:xfrm flipV="1">
            <a:off x="1173317" y="1774781"/>
            <a:ext cx="0" cy="4572000"/>
          </a:xfrm>
          <a:prstGeom prst="straightConnector1">
            <a:avLst/>
          </a:prstGeom>
          <a:ln w="508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2" name="TextBox 101">
            <a:extLst>
              <a:ext uri="{FF2B5EF4-FFF2-40B4-BE49-F238E27FC236}">
                <a16:creationId xmlns:a16="http://schemas.microsoft.com/office/drawing/2014/main" id="{CB136853-6A07-41BB-B05D-2D6F578FA2E9}"/>
              </a:ext>
            </a:extLst>
          </p:cNvPr>
          <p:cNvSpPr txBox="1"/>
          <p:nvPr/>
        </p:nvSpPr>
        <p:spPr>
          <a:xfrm rot="16200000">
            <a:off x="-537499" y="3541133"/>
            <a:ext cx="2484284" cy="461665"/>
          </a:xfrm>
          <a:prstGeom prst="rect">
            <a:avLst/>
          </a:prstGeom>
          <a:noFill/>
        </p:spPr>
        <p:txBody>
          <a:bodyPr wrap="square" rtlCol="0">
            <a:spAutoFit/>
          </a:bodyPr>
          <a:lstStyle/>
          <a:p>
            <a:pPr defTabSz="609585" fontAlgn="base">
              <a:spcBef>
                <a:spcPct val="0"/>
              </a:spcBef>
              <a:spcAft>
                <a:spcPct val="0"/>
              </a:spcAft>
              <a:defRPr/>
            </a:pPr>
            <a:r>
              <a:rPr lang="en-US" sz="2400" dirty="0">
                <a:solidFill>
                  <a:prstClr val="black"/>
                </a:solidFill>
                <a:latin typeface="Century Gothic" pitchFamily="34" charset="0"/>
                <a:ea typeface="MS PGothic" pitchFamily="34" charset="-128"/>
              </a:rPr>
              <a:t>Subcarriers</a:t>
            </a:r>
          </a:p>
        </p:txBody>
      </p:sp>
      <p:sp>
        <p:nvSpPr>
          <p:cNvPr id="103" name="TextBox 102">
            <a:extLst>
              <a:ext uri="{FF2B5EF4-FFF2-40B4-BE49-F238E27FC236}">
                <a16:creationId xmlns:a16="http://schemas.microsoft.com/office/drawing/2014/main" id="{3837B4EB-A8EA-4921-B45A-C95E70CC8C9B}"/>
              </a:ext>
            </a:extLst>
          </p:cNvPr>
          <p:cNvSpPr txBox="1"/>
          <p:nvPr/>
        </p:nvSpPr>
        <p:spPr>
          <a:xfrm>
            <a:off x="3454400" y="6431996"/>
            <a:ext cx="1219200" cy="461665"/>
          </a:xfrm>
          <a:prstGeom prst="rect">
            <a:avLst/>
          </a:prstGeom>
          <a:noFill/>
        </p:spPr>
        <p:txBody>
          <a:bodyPr wrap="square" rtlCol="0">
            <a:spAutoFit/>
          </a:bodyPr>
          <a:lstStyle/>
          <a:p>
            <a:pPr defTabSz="609585" fontAlgn="base">
              <a:spcBef>
                <a:spcPct val="0"/>
              </a:spcBef>
              <a:spcAft>
                <a:spcPct val="0"/>
              </a:spcAft>
              <a:defRPr/>
            </a:pPr>
            <a:r>
              <a:rPr lang="en-US" sz="2400" dirty="0">
                <a:solidFill>
                  <a:prstClr val="black"/>
                </a:solidFill>
                <a:latin typeface="Century Gothic" pitchFamily="34" charset="0"/>
                <a:ea typeface="MS PGothic" pitchFamily="34" charset="-128"/>
              </a:rPr>
              <a:t>Time</a:t>
            </a:r>
          </a:p>
        </p:txBody>
      </p:sp>
      <p:cxnSp>
        <p:nvCxnSpPr>
          <p:cNvPr id="104" name="Straight Arrow Connector 103">
            <a:extLst>
              <a:ext uri="{FF2B5EF4-FFF2-40B4-BE49-F238E27FC236}">
                <a16:creationId xmlns:a16="http://schemas.microsoft.com/office/drawing/2014/main" id="{852B4962-E0AE-4F57-92CE-0F9AC44A3C44}"/>
              </a:ext>
            </a:extLst>
          </p:cNvPr>
          <p:cNvCxnSpPr>
            <a:cxnSpLocks/>
          </p:cNvCxnSpPr>
          <p:nvPr/>
        </p:nvCxnSpPr>
        <p:spPr>
          <a:xfrm flipH="1" flipV="1">
            <a:off x="1124156" y="6457912"/>
            <a:ext cx="7167715" cy="17205"/>
          </a:xfrm>
          <a:prstGeom prst="straightConnector1">
            <a:avLst/>
          </a:prstGeom>
          <a:ln w="508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5" name="Block Arc 104">
            <a:extLst>
              <a:ext uri="{FF2B5EF4-FFF2-40B4-BE49-F238E27FC236}">
                <a16:creationId xmlns:a16="http://schemas.microsoft.com/office/drawing/2014/main" id="{F319EBB0-AF59-49B0-B389-291B9525F400}"/>
              </a:ext>
            </a:extLst>
          </p:cNvPr>
          <p:cNvSpPr/>
          <p:nvPr/>
        </p:nvSpPr>
        <p:spPr>
          <a:xfrm rot="5400000">
            <a:off x="3067670" y="-2512903"/>
            <a:ext cx="353961" cy="9556963"/>
          </a:xfrm>
          <a:prstGeom prst="blockArc">
            <a:avLst>
              <a:gd name="adj1" fmla="val 5662836"/>
              <a:gd name="adj2" fmla="val 5136265"/>
              <a:gd name="adj3" fmla="val 0"/>
            </a:avLst>
          </a:prstGeom>
          <a:noFill/>
          <a:ln w="25400">
            <a:solidFill>
              <a:schemeClr val="tx1">
                <a:alpha val="2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defRPr/>
            </a:pPr>
            <a:endParaRPr lang="en-US" sz="3200" dirty="0">
              <a:solidFill>
                <a:prstClr val="black"/>
              </a:solidFill>
              <a:latin typeface="Century Gothic"/>
            </a:endParaRPr>
          </a:p>
        </p:txBody>
      </p:sp>
      <p:sp>
        <p:nvSpPr>
          <p:cNvPr id="106" name="Block Arc 105">
            <a:extLst>
              <a:ext uri="{FF2B5EF4-FFF2-40B4-BE49-F238E27FC236}">
                <a16:creationId xmlns:a16="http://schemas.microsoft.com/office/drawing/2014/main" id="{C33A39CC-5558-4EB7-B3C0-41877DAF335F}"/>
              </a:ext>
            </a:extLst>
          </p:cNvPr>
          <p:cNvSpPr/>
          <p:nvPr/>
        </p:nvSpPr>
        <p:spPr>
          <a:xfrm rot="5400000">
            <a:off x="3048006" y="-2152378"/>
            <a:ext cx="353961" cy="9556963"/>
          </a:xfrm>
          <a:prstGeom prst="blockArc">
            <a:avLst>
              <a:gd name="adj1" fmla="val 5662836"/>
              <a:gd name="adj2" fmla="val 5136265"/>
              <a:gd name="adj3" fmla="val 0"/>
            </a:avLst>
          </a:prstGeom>
          <a:noFill/>
          <a:ln w="25400">
            <a:solidFill>
              <a:schemeClr val="tx1">
                <a:alpha val="2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defRPr/>
            </a:pPr>
            <a:endParaRPr lang="en-US" sz="3200" dirty="0">
              <a:solidFill>
                <a:prstClr val="black"/>
              </a:solidFill>
              <a:latin typeface="Century Gothic"/>
            </a:endParaRPr>
          </a:p>
        </p:txBody>
      </p:sp>
      <p:sp>
        <p:nvSpPr>
          <p:cNvPr id="107" name="Block Arc 106">
            <a:extLst>
              <a:ext uri="{FF2B5EF4-FFF2-40B4-BE49-F238E27FC236}">
                <a16:creationId xmlns:a16="http://schemas.microsoft.com/office/drawing/2014/main" id="{6CF8D4DC-3736-4F8E-89CE-941031CC0152}"/>
              </a:ext>
            </a:extLst>
          </p:cNvPr>
          <p:cNvSpPr/>
          <p:nvPr/>
        </p:nvSpPr>
        <p:spPr>
          <a:xfrm rot="5400000">
            <a:off x="3061118" y="-1798422"/>
            <a:ext cx="353961" cy="9556963"/>
          </a:xfrm>
          <a:prstGeom prst="blockArc">
            <a:avLst>
              <a:gd name="adj1" fmla="val 5662836"/>
              <a:gd name="adj2" fmla="val 5136265"/>
              <a:gd name="adj3" fmla="val 0"/>
            </a:avLst>
          </a:prstGeom>
          <a:noFill/>
          <a:ln w="25400">
            <a:solidFill>
              <a:schemeClr val="tx1">
                <a:alpha val="2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defRPr/>
            </a:pPr>
            <a:endParaRPr lang="en-US" sz="3200" dirty="0">
              <a:solidFill>
                <a:prstClr val="black"/>
              </a:solidFill>
              <a:latin typeface="Century Gothic"/>
            </a:endParaRPr>
          </a:p>
        </p:txBody>
      </p:sp>
      <p:sp>
        <p:nvSpPr>
          <p:cNvPr id="108" name="Block Arc 107">
            <a:extLst>
              <a:ext uri="{FF2B5EF4-FFF2-40B4-BE49-F238E27FC236}">
                <a16:creationId xmlns:a16="http://schemas.microsoft.com/office/drawing/2014/main" id="{82AAD89A-6CBF-4A30-B475-3F95380CA3D0}"/>
              </a:ext>
            </a:extLst>
          </p:cNvPr>
          <p:cNvSpPr/>
          <p:nvPr/>
        </p:nvSpPr>
        <p:spPr>
          <a:xfrm rot="5400000">
            <a:off x="3041454" y="-1437896"/>
            <a:ext cx="353961" cy="9556963"/>
          </a:xfrm>
          <a:prstGeom prst="blockArc">
            <a:avLst>
              <a:gd name="adj1" fmla="val 5662836"/>
              <a:gd name="adj2" fmla="val 5136265"/>
              <a:gd name="adj3" fmla="val 0"/>
            </a:avLst>
          </a:prstGeom>
          <a:noFill/>
          <a:ln w="25400">
            <a:solidFill>
              <a:schemeClr val="tx1">
                <a:alpha val="2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defRPr/>
            </a:pPr>
            <a:endParaRPr lang="en-US" sz="3200" dirty="0">
              <a:solidFill>
                <a:prstClr val="black"/>
              </a:solidFill>
              <a:latin typeface="Century Gothic"/>
            </a:endParaRPr>
          </a:p>
        </p:txBody>
      </p:sp>
      <p:sp>
        <p:nvSpPr>
          <p:cNvPr id="109" name="Block Arc 108">
            <a:extLst>
              <a:ext uri="{FF2B5EF4-FFF2-40B4-BE49-F238E27FC236}">
                <a16:creationId xmlns:a16="http://schemas.microsoft.com/office/drawing/2014/main" id="{0701B730-63AC-47ED-A97B-4DD99A46ED8A}"/>
              </a:ext>
            </a:extLst>
          </p:cNvPr>
          <p:cNvSpPr/>
          <p:nvPr/>
        </p:nvSpPr>
        <p:spPr>
          <a:xfrm rot="5400000">
            <a:off x="3061122" y="-1077386"/>
            <a:ext cx="353961" cy="9556963"/>
          </a:xfrm>
          <a:prstGeom prst="blockArc">
            <a:avLst>
              <a:gd name="adj1" fmla="val 5662836"/>
              <a:gd name="adj2" fmla="val 5136265"/>
              <a:gd name="adj3" fmla="val 0"/>
            </a:avLst>
          </a:prstGeom>
          <a:noFill/>
          <a:ln w="25400">
            <a:solidFill>
              <a:schemeClr val="tx1">
                <a:alpha val="2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defRPr/>
            </a:pPr>
            <a:endParaRPr lang="en-US" sz="3200" dirty="0">
              <a:solidFill>
                <a:prstClr val="black"/>
              </a:solidFill>
              <a:latin typeface="Century Gothic"/>
            </a:endParaRPr>
          </a:p>
        </p:txBody>
      </p:sp>
      <p:sp>
        <p:nvSpPr>
          <p:cNvPr id="110" name="Block Arc 109">
            <a:extLst>
              <a:ext uri="{FF2B5EF4-FFF2-40B4-BE49-F238E27FC236}">
                <a16:creationId xmlns:a16="http://schemas.microsoft.com/office/drawing/2014/main" id="{A75A1646-2A85-4BE4-A257-95D6D7411FD4}"/>
              </a:ext>
            </a:extLst>
          </p:cNvPr>
          <p:cNvSpPr/>
          <p:nvPr/>
        </p:nvSpPr>
        <p:spPr>
          <a:xfrm rot="5400000">
            <a:off x="3041457" y="-716862"/>
            <a:ext cx="353961" cy="9556963"/>
          </a:xfrm>
          <a:prstGeom prst="blockArc">
            <a:avLst>
              <a:gd name="adj1" fmla="val 5662836"/>
              <a:gd name="adj2" fmla="val 5136265"/>
              <a:gd name="adj3" fmla="val 0"/>
            </a:avLst>
          </a:prstGeom>
          <a:noFill/>
          <a:ln w="25400">
            <a:solidFill>
              <a:schemeClr val="tx1">
                <a:alpha val="2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defRPr/>
            </a:pPr>
            <a:endParaRPr lang="en-US" sz="3200" dirty="0">
              <a:solidFill>
                <a:prstClr val="black"/>
              </a:solidFill>
              <a:latin typeface="Century Gothic"/>
            </a:endParaRPr>
          </a:p>
        </p:txBody>
      </p:sp>
      <p:sp>
        <p:nvSpPr>
          <p:cNvPr id="111" name="Block Arc 110">
            <a:extLst>
              <a:ext uri="{FF2B5EF4-FFF2-40B4-BE49-F238E27FC236}">
                <a16:creationId xmlns:a16="http://schemas.microsoft.com/office/drawing/2014/main" id="{DF926553-FAF9-428C-B625-8AAA7916854D}"/>
              </a:ext>
            </a:extLst>
          </p:cNvPr>
          <p:cNvSpPr/>
          <p:nvPr/>
        </p:nvSpPr>
        <p:spPr>
          <a:xfrm rot="5400000">
            <a:off x="3054570" y="-362904"/>
            <a:ext cx="353961" cy="9556963"/>
          </a:xfrm>
          <a:prstGeom prst="blockArc">
            <a:avLst>
              <a:gd name="adj1" fmla="val 5662836"/>
              <a:gd name="adj2" fmla="val 5136265"/>
              <a:gd name="adj3" fmla="val 0"/>
            </a:avLst>
          </a:prstGeom>
          <a:noFill/>
          <a:ln w="25400">
            <a:solidFill>
              <a:schemeClr val="tx1">
                <a:alpha val="2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defRPr/>
            </a:pPr>
            <a:endParaRPr lang="en-US" sz="3200" dirty="0">
              <a:solidFill>
                <a:prstClr val="black"/>
              </a:solidFill>
              <a:latin typeface="Century Gothic"/>
            </a:endParaRPr>
          </a:p>
        </p:txBody>
      </p:sp>
      <p:sp>
        <p:nvSpPr>
          <p:cNvPr id="112" name="Block Arc 111">
            <a:extLst>
              <a:ext uri="{FF2B5EF4-FFF2-40B4-BE49-F238E27FC236}">
                <a16:creationId xmlns:a16="http://schemas.microsoft.com/office/drawing/2014/main" id="{FD009ECC-3CCF-41D8-8579-501801A20538}"/>
              </a:ext>
            </a:extLst>
          </p:cNvPr>
          <p:cNvSpPr/>
          <p:nvPr/>
        </p:nvSpPr>
        <p:spPr>
          <a:xfrm rot="5400000">
            <a:off x="3034905" y="-28599"/>
            <a:ext cx="353961" cy="9556963"/>
          </a:xfrm>
          <a:prstGeom prst="blockArc">
            <a:avLst>
              <a:gd name="adj1" fmla="val 5662836"/>
              <a:gd name="adj2" fmla="val 5136265"/>
              <a:gd name="adj3" fmla="val 0"/>
            </a:avLst>
          </a:prstGeom>
          <a:noFill/>
          <a:ln w="25400">
            <a:solidFill>
              <a:schemeClr val="tx1">
                <a:alpha val="2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defRPr/>
            </a:pPr>
            <a:endParaRPr lang="en-US" sz="3200" dirty="0">
              <a:solidFill>
                <a:prstClr val="black"/>
              </a:solidFill>
              <a:latin typeface="Century Gothic"/>
            </a:endParaRPr>
          </a:p>
        </p:txBody>
      </p:sp>
      <p:sp>
        <p:nvSpPr>
          <p:cNvPr id="113" name="Block Arc 112">
            <a:extLst>
              <a:ext uri="{FF2B5EF4-FFF2-40B4-BE49-F238E27FC236}">
                <a16:creationId xmlns:a16="http://schemas.microsoft.com/office/drawing/2014/main" id="{0AFB710A-2D52-42F6-A719-AC3BEA99E19C}"/>
              </a:ext>
            </a:extLst>
          </p:cNvPr>
          <p:cNvSpPr/>
          <p:nvPr/>
        </p:nvSpPr>
        <p:spPr>
          <a:xfrm rot="5400000">
            <a:off x="4001736" y="1305279"/>
            <a:ext cx="353961" cy="7610196"/>
          </a:xfrm>
          <a:prstGeom prst="blockArc">
            <a:avLst>
              <a:gd name="adj1" fmla="val 5662836"/>
              <a:gd name="adj2" fmla="val 5136265"/>
              <a:gd name="adj3" fmla="val 0"/>
            </a:avLst>
          </a:prstGeom>
          <a:noFill/>
          <a:ln w="25400">
            <a:solidFill>
              <a:schemeClr val="tx1">
                <a:alpha val="2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defRPr/>
            </a:pPr>
            <a:endParaRPr lang="en-US" sz="3200" dirty="0">
              <a:solidFill>
                <a:prstClr val="black"/>
              </a:solidFill>
              <a:latin typeface="Century Gothic"/>
            </a:endParaRPr>
          </a:p>
        </p:txBody>
      </p:sp>
      <p:sp>
        <p:nvSpPr>
          <p:cNvPr id="114" name="Block Arc 113">
            <a:extLst>
              <a:ext uri="{FF2B5EF4-FFF2-40B4-BE49-F238E27FC236}">
                <a16:creationId xmlns:a16="http://schemas.microsoft.com/office/drawing/2014/main" id="{73502D06-A70C-4448-A2A8-C67FAD8EF6B4}"/>
              </a:ext>
            </a:extLst>
          </p:cNvPr>
          <p:cNvSpPr/>
          <p:nvPr/>
        </p:nvSpPr>
        <p:spPr>
          <a:xfrm rot="5400000">
            <a:off x="3034904" y="679321"/>
            <a:ext cx="353961" cy="9556963"/>
          </a:xfrm>
          <a:prstGeom prst="blockArc">
            <a:avLst>
              <a:gd name="adj1" fmla="val 5662836"/>
              <a:gd name="adj2" fmla="val 5136265"/>
              <a:gd name="adj3" fmla="val 0"/>
            </a:avLst>
          </a:prstGeom>
          <a:noFill/>
          <a:ln w="25400">
            <a:solidFill>
              <a:schemeClr val="tx1">
                <a:alpha val="2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defRPr/>
            </a:pPr>
            <a:endParaRPr lang="en-US" sz="3200" dirty="0">
              <a:solidFill>
                <a:prstClr val="black"/>
              </a:solidFill>
              <a:latin typeface="Century Gothic"/>
            </a:endParaRPr>
          </a:p>
        </p:txBody>
      </p:sp>
      <p:sp>
        <p:nvSpPr>
          <p:cNvPr id="115" name="Block Arc 114">
            <a:extLst>
              <a:ext uri="{FF2B5EF4-FFF2-40B4-BE49-F238E27FC236}">
                <a16:creationId xmlns:a16="http://schemas.microsoft.com/office/drawing/2014/main" id="{9159CECF-0B1A-4088-979D-FAF9345D79D2}"/>
              </a:ext>
            </a:extLst>
          </p:cNvPr>
          <p:cNvSpPr/>
          <p:nvPr/>
        </p:nvSpPr>
        <p:spPr>
          <a:xfrm rot="5400000">
            <a:off x="3048016" y="1033277"/>
            <a:ext cx="353961" cy="9556963"/>
          </a:xfrm>
          <a:prstGeom prst="blockArc">
            <a:avLst>
              <a:gd name="adj1" fmla="val 5662836"/>
              <a:gd name="adj2" fmla="val 5136265"/>
              <a:gd name="adj3" fmla="val 0"/>
            </a:avLst>
          </a:prstGeom>
          <a:noFill/>
          <a:ln w="25400">
            <a:solidFill>
              <a:schemeClr val="tx1">
                <a:alpha val="2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defRPr/>
            </a:pPr>
            <a:endParaRPr lang="en-US" sz="3200" dirty="0">
              <a:solidFill>
                <a:prstClr val="black"/>
              </a:solidFill>
              <a:latin typeface="Century Gothic"/>
            </a:endParaRPr>
          </a:p>
        </p:txBody>
      </p:sp>
      <p:sp>
        <p:nvSpPr>
          <p:cNvPr id="116" name="Block Arc 115">
            <a:extLst>
              <a:ext uri="{FF2B5EF4-FFF2-40B4-BE49-F238E27FC236}">
                <a16:creationId xmlns:a16="http://schemas.microsoft.com/office/drawing/2014/main" id="{1DFADE90-74B1-4BCE-B1FF-F69F68957CED}"/>
              </a:ext>
            </a:extLst>
          </p:cNvPr>
          <p:cNvSpPr/>
          <p:nvPr/>
        </p:nvSpPr>
        <p:spPr>
          <a:xfrm rot="5400000">
            <a:off x="3028352" y="1393803"/>
            <a:ext cx="353961" cy="9556963"/>
          </a:xfrm>
          <a:prstGeom prst="blockArc">
            <a:avLst>
              <a:gd name="adj1" fmla="val 5662836"/>
              <a:gd name="adj2" fmla="val 5136265"/>
              <a:gd name="adj3" fmla="val 0"/>
            </a:avLst>
          </a:prstGeom>
          <a:noFill/>
          <a:ln w="25400">
            <a:solidFill>
              <a:schemeClr val="tx1">
                <a:alpha val="2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defRPr/>
            </a:pPr>
            <a:endParaRPr lang="en-US" sz="3200" dirty="0">
              <a:solidFill>
                <a:prstClr val="black"/>
              </a:solidFill>
              <a:latin typeface="Century Gothic"/>
            </a:endParaRPr>
          </a:p>
        </p:txBody>
      </p:sp>
      <p:sp>
        <p:nvSpPr>
          <p:cNvPr id="119" name="Rectangle 118">
            <a:extLst>
              <a:ext uri="{FF2B5EF4-FFF2-40B4-BE49-F238E27FC236}">
                <a16:creationId xmlns:a16="http://schemas.microsoft.com/office/drawing/2014/main" id="{449767E6-4A47-4476-B303-9FD9E6E53B32}"/>
              </a:ext>
            </a:extLst>
          </p:cNvPr>
          <p:cNvSpPr/>
          <p:nvPr/>
        </p:nvSpPr>
        <p:spPr>
          <a:xfrm>
            <a:off x="1160205" y="2095150"/>
            <a:ext cx="1101215" cy="2150015"/>
          </a:xfrm>
          <a:prstGeom prst="rect">
            <a:avLst/>
          </a:prstGeom>
          <a:solidFill>
            <a:schemeClr val="accent6">
              <a:alpha val="30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defRPr/>
            </a:pPr>
            <a:endParaRPr lang="en-US" sz="3200" dirty="0">
              <a:solidFill>
                <a:prstClr val="white"/>
              </a:solidFill>
              <a:latin typeface="Century Gothic"/>
            </a:endParaRPr>
          </a:p>
        </p:txBody>
      </p:sp>
      <p:sp>
        <p:nvSpPr>
          <p:cNvPr id="120" name="Rectangle 119">
            <a:extLst>
              <a:ext uri="{FF2B5EF4-FFF2-40B4-BE49-F238E27FC236}">
                <a16:creationId xmlns:a16="http://schemas.microsoft.com/office/drawing/2014/main" id="{30547B34-4C57-42DC-A63C-5FCA22B530A1}"/>
              </a:ext>
            </a:extLst>
          </p:cNvPr>
          <p:cNvSpPr/>
          <p:nvPr/>
        </p:nvSpPr>
        <p:spPr>
          <a:xfrm>
            <a:off x="2294191" y="2082035"/>
            <a:ext cx="1101215" cy="1051279"/>
          </a:xfrm>
          <a:prstGeom prst="rect">
            <a:avLst/>
          </a:prstGeom>
          <a:solidFill>
            <a:schemeClr val="accent2">
              <a:lumMod val="40000"/>
              <a:lumOff val="60000"/>
              <a:alpha val="30000"/>
            </a:schemeClr>
          </a:solidFill>
          <a:ln>
            <a:solidFill>
              <a:schemeClr val="accent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defRPr/>
            </a:pPr>
            <a:endParaRPr lang="en-US" sz="3200" dirty="0">
              <a:solidFill>
                <a:prstClr val="white"/>
              </a:solidFill>
              <a:latin typeface="Century Gothic"/>
            </a:endParaRPr>
          </a:p>
        </p:txBody>
      </p:sp>
      <p:sp>
        <p:nvSpPr>
          <p:cNvPr id="121" name="Rectangle 120">
            <a:extLst>
              <a:ext uri="{FF2B5EF4-FFF2-40B4-BE49-F238E27FC236}">
                <a16:creationId xmlns:a16="http://schemas.microsoft.com/office/drawing/2014/main" id="{CF3CAEF3-3F9B-465C-BC80-141289E474BE}"/>
              </a:ext>
            </a:extLst>
          </p:cNvPr>
          <p:cNvSpPr/>
          <p:nvPr/>
        </p:nvSpPr>
        <p:spPr>
          <a:xfrm>
            <a:off x="2287637" y="3128331"/>
            <a:ext cx="1101215" cy="1075008"/>
          </a:xfrm>
          <a:prstGeom prst="rect">
            <a:avLst/>
          </a:prstGeom>
          <a:solidFill>
            <a:schemeClr val="accent3">
              <a:lumMod val="40000"/>
              <a:lumOff val="60000"/>
              <a:alpha val="3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defRPr/>
            </a:pPr>
            <a:endParaRPr lang="en-US" sz="3200" dirty="0">
              <a:solidFill>
                <a:prstClr val="white"/>
              </a:solidFill>
              <a:latin typeface="Century Gothic"/>
            </a:endParaRPr>
          </a:p>
        </p:txBody>
      </p:sp>
      <p:sp>
        <p:nvSpPr>
          <p:cNvPr id="122" name="Rectangle 121">
            <a:extLst>
              <a:ext uri="{FF2B5EF4-FFF2-40B4-BE49-F238E27FC236}">
                <a16:creationId xmlns:a16="http://schemas.microsoft.com/office/drawing/2014/main" id="{807569FA-D7F5-467D-AD6E-7E20C3B12B63}"/>
              </a:ext>
            </a:extLst>
          </p:cNvPr>
          <p:cNvSpPr/>
          <p:nvPr/>
        </p:nvSpPr>
        <p:spPr>
          <a:xfrm>
            <a:off x="2277807" y="4273643"/>
            <a:ext cx="1127445" cy="994324"/>
          </a:xfrm>
          <a:prstGeom prst="rect">
            <a:avLst/>
          </a:prstGeom>
          <a:solidFill>
            <a:schemeClr val="accent4">
              <a:lumMod val="40000"/>
              <a:lumOff val="60000"/>
              <a:alpha val="30000"/>
            </a:schemeClr>
          </a:solidFill>
          <a:ln>
            <a:solidFill>
              <a:schemeClr val="accent4">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defRPr/>
            </a:pPr>
            <a:endParaRPr lang="en-US" sz="3200" dirty="0">
              <a:solidFill>
                <a:prstClr val="white"/>
              </a:solidFill>
              <a:latin typeface="Century Gothic"/>
            </a:endParaRPr>
          </a:p>
        </p:txBody>
      </p:sp>
      <p:sp>
        <p:nvSpPr>
          <p:cNvPr id="123" name="Rectangle 122">
            <a:extLst>
              <a:ext uri="{FF2B5EF4-FFF2-40B4-BE49-F238E27FC236}">
                <a16:creationId xmlns:a16="http://schemas.microsoft.com/office/drawing/2014/main" id="{F48B2BAC-9A3F-4E62-855E-94D0E0AD2FBF}"/>
              </a:ext>
            </a:extLst>
          </p:cNvPr>
          <p:cNvSpPr/>
          <p:nvPr/>
        </p:nvSpPr>
        <p:spPr>
          <a:xfrm>
            <a:off x="1173317" y="4271387"/>
            <a:ext cx="1071715" cy="2075395"/>
          </a:xfrm>
          <a:prstGeom prst="rect">
            <a:avLst/>
          </a:prstGeom>
          <a:solidFill>
            <a:schemeClr val="accent1">
              <a:lumMod val="40000"/>
              <a:lumOff val="60000"/>
              <a:alpha val="29000"/>
            </a:schemeClr>
          </a:solidFill>
          <a:ln>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defRPr/>
            </a:pPr>
            <a:endParaRPr lang="en-US" sz="3200" dirty="0">
              <a:solidFill>
                <a:prstClr val="white"/>
              </a:solidFill>
              <a:latin typeface="Century Gothic"/>
            </a:endParaRPr>
          </a:p>
        </p:txBody>
      </p:sp>
      <p:sp>
        <p:nvSpPr>
          <p:cNvPr id="124" name="Rectangle 123">
            <a:extLst>
              <a:ext uri="{FF2B5EF4-FFF2-40B4-BE49-F238E27FC236}">
                <a16:creationId xmlns:a16="http://schemas.microsoft.com/office/drawing/2014/main" id="{EA9BF8B8-DC94-4BFC-9FC5-025B606F4F43}"/>
              </a:ext>
            </a:extLst>
          </p:cNvPr>
          <p:cNvSpPr/>
          <p:nvPr/>
        </p:nvSpPr>
        <p:spPr>
          <a:xfrm>
            <a:off x="2282649" y="5323078"/>
            <a:ext cx="1101215" cy="987108"/>
          </a:xfrm>
          <a:prstGeom prst="rect">
            <a:avLst/>
          </a:prstGeom>
          <a:solidFill>
            <a:schemeClr val="accent5">
              <a:lumMod val="40000"/>
              <a:lumOff val="60000"/>
              <a:alpha val="3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defRPr/>
            </a:pPr>
            <a:endParaRPr lang="en-US" sz="3200" dirty="0">
              <a:solidFill>
                <a:prstClr val="white"/>
              </a:solidFill>
              <a:latin typeface="Century Gothic"/>
            </a:endParaRPr>
          </a:p>
        </p:txBody>
      </p:sp>
      <p:sp>
        <p:nvSpPr>
          <p:cNvPr id="125" name="Rectangle 124">
            <a:extLst>
              <a:ext uri="{FF2B5EF4-FFF2-40B4-BE49-F238E27FC236}">
                <a16:creationId xmlns:a16="http://schemas.microsoft.com/office/drawing/2014/main" id="{3CC291A2-D2AB-4327-A210-41FB55BAEE2E}"/>
              </a:ext>
            </a:extLst>
          </p:cNvPr>
          <p:cNvSpPr/>
          <p:nvPr/>
        </p:nvSpPr>
        <p:spPr>
          <a:xfrm>
            <a:off x="9963353" y="2193472"/>
            <a:ext cx="648932" cy="294968"/>
          </a:xfrm>
          <a:prstGeom prst="rect">
            <a:avLst/>
          </a:prstGeom>
          <a:solidFill>
            <a:schemeClr val="accent6">
              <a:alpha val="30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defRPr/>
            </a:pPr>
            <a:endParaRPr lang="en-US" sz="3200" dirty="0">
              <a:solidFill>
                <a:prstClr val="white"/>
              </a:solidFill>
              <a:latin typeface="Century Gothic"/>
            </a:endParaRPr>
          </a:p>
        </p:txBody>
      </p:sp>
      <p:sp>
        <p:nvSpPr>
          <p:cNvPr id="126" name="TextBox 125">
            <a:extLst>
              <a:ext uri="{FF2B5EF4-FFF2-40B4-BE49-F238E27FC236}">
                <a16:creationId xmlns:a16="http://schemas.microsoft.com/office/drawing/2014/main" id="{E20FAB6B-5068-4C95-AE35-20451F5E1AF3}"/>
              </a:ext>
            </a:extLst>
          </p:cNvPr>
          <p:cNvSpPr txBox="1"/>
          <p:nvPr/>
        </p:nvSpPr>
        <p:spPr>
          <a:xfrm>
            <a:off x="10684388" y="2138576"/>
            <a:ext cx="1265083" cy="420564"/>
          </a:xfrm>
          <a:prstGeom prst="rect">
            <a:avLst/>
          </a:prstGeom>
          <a:noFill/>
        </p:spPr>
        <p:txBody>
          <a:bodyPr wrap="square" rtlCol="0">
            <a:spAutoFit/>
          </a:bodyPr>
          <a:lstStyle/>
          <a:p>
            <a:pPr defTabSz="609585" fontAlgn="base">
              <a:spcBef>
                <a:spcPct val="0"/>
              </a:spcBef>
              <a:spcAft>
                <a:spcPct val="0"/>
              </a:spcAft>
              <a:defRPr/>
            </a:pPr>
            <a:r>
              <a:rPr lang="en-US" sz="2133" dirty="0">
                <a:solidFill>
                  <a:prstClr val="black"/>
                </a:solidFill>
                <a:latin typeface="Century Gothic" pitchFamily="34" charset="0"/>
                <a:ea typeface="MS PGothic" pitchFamily="34" charset="-128"/>
              </a:rPr>
              <a:t>Client 1</a:t>
            </a:r>
          </a:p>
        </p:txBody>
      </p:sp>
      <p:sp>
        <p:nvSpPr>
          <p:cNvPr id="127" name="Rectangle 126">
            <a:extLst>
              <a:ext uri="{FF2B5EF4-FFF2-40B4-BE49-F238E27FC236}">
                <a16:creationId xmlns:a16="http://schemas.microsoft.com/office/drawing/2014/main" id="{EFAB0ECD-2D6D-471E-B419-9EC49D151EB1}"/>
              </a:ext>
            </a:extLst>
          </p:cNvPr>
          <p:cNvSpPr/>
          <p:nvPr/>
        </p:nvSpPr>
        <p:spPr>
          <a:xfrm>
            <a:off x="9956798" y="2829291"/>
            <a:ext cx="648932" cy="294968"/>
          </a:xfrm>
          <a:prstGeom prst="rect">
            <a:avLst/>
          </a:prstGeom>
          <a:solidFill>
            <a:schemeClr val="accent1">
              <a:lumMod val="40000"/>
              <a:lumOff val="60000"/>
              <a:alpha val="30000"/>
            </a:schemeClr>
          </a:solidFill>
          <a:ln>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defRPr/>
            </a:pPr>
            <a:endParaRPr lang="en-US" sz="3200" dirty="0">
              <a:solidFill>
                <a:prstClr val="white"/>
              </a:solidFill>
              <a:latin typeface="Century Gothic"/>
            </a:endParaRPr>
          </a:p>
        </p:txBody>
      </p:sp>
      <p:sp>
        <p:nvSpPr>
          <p:cNvPr id="128" name="TextBox 127">
            <a:extLst>
              <a:ext uri="{FF2B5EF4-FFF2-40B4-BE49-F238E27FC236}">
                <a16:creationId xmlns:a16="http://schemas.microsoft.com/office/drawing/2014/main" id="{94D02AA9-40CB-41F8-BD4D-2436CB42C1CB}"/>
              </a:ext>
            </a:extLst>
          </p:cNvPr>
          <p:cNvSpPr txBox="1"/>
          <p:nvPr/>
        </p:nvSpPr>
        <p:spPr>
          <a:xfrm>
            <a:off x="10677833" y="2774394"/>
            <a:ext cx="1265083" cy="420564"/>
          </a:xfrm>
          <a:prstGeom prst="rect">
            <a:avLst/>
          </a:prstGeom>
          <a:noFill/>
        </p:spPr>
        <p:txBody>
          <a:bodyPr wrap="square" rtlCol="0">
            <a:spAutoFit/>
          </a:bodyPr>
          <a:lstStyle/>
          <a:p>
            <a:pPr defTabSz="609585" fontAlgn="base">
              <a:spcBef>
                <a:spcPct val="0"/>
              </a:spcBef>
              <a:spcAft>
                <a:spcPct val="0"/>
              </a:spcAft>
              <a:defRPr/>
            </a:pPr>
            <a:r>
              <a:rPr lang="en-US" sz="2133" dirty="0">
                <a:solidFill>
                  <a:prstClr val="black"/>
                </a:solidFill>
                <a:latin typeface="Century Gothic" pitchFamily="34" charset="0"/>
                <a:ea typeface="MS PGothic" pitchFamily="34" charset="-128"/>
              </a:rPr>
              <a:t>Client 2</a:t>
            </a:r>
          </a:p>
        </p:txBody>
      </p:sp>
      <p:sp>
        <p:nvSpPr>
          <p:cNvPr id="129" name="Rectangle 128">
            <a:extLst>
              <a:ext uri="{FF2B5EF4-FFF2-40B4-BE49-F238E27FC236}">
                <a16:creationId xmlns:a16="http://schemas.microsoft.com/office/drawing/2014/main" id="{8493A69D-BE45-409C-8A48-A3B790633FE6}"/>
              </a:ext>
            </a:extLst>
          </p:cNvPr>
          <p:cNvSpPr/>
          <p:nvPr/>
        </p:nvSpPr>
        <p:spPr>
          <a:xfrm>
            <a:off x="9956798" y="3510995"/>
            <a:ext cx="648932" cy="294968"/>
          </a:xfrm>
          <a:prstGeom prst="rect">
            <a:avLst/>
          </a:prstGeom>
          <a:solidFill>
            <a:schemeClr val="accent2">
              <a:lumMod val="40000"/>
              <a:lumOff val="60000"/>
              <a:alpha val="30000"/>
            </a:schemeClr>
          </a:solidFill>
          <a:ln>
            <a:solidFill>
              <a:schemeClr val="accent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defRPr/>
            </a:pPr>
            <a:endParaRPr lang="en-US" sz="3200" dirty="0">
              <a:solidFill>
                <a:prstClr val="white"/>
              </a:solidFill>
              <a:latin typeface="Century Gothic"/>
            </a:endParaRPr>
          </a:p>
        </p:txBody>
      </p:sp>
      <p:sp>
        <p:nvSpPr>
          <p:cNvPr id="130" name="TextBox 129">
            <a:extLst>
              <a:ext uri="{FF2B5EF4-FFF2-40B4-BE49-F238E27FC236}">
                <a16:creationId xmlns:a16="http://schemas.microsoft.com/office/drawing/2014/main" id="{92160F6F-E4B3-4F8E-A5FE-0546378632F7}"/>
              </a:ext>
            </a:extLst>
          </p:cNvPr>
          <p:cNvSpPr txBox="1"/>
          <p:nvPr/>
        </p:nvSpPr>
        <p:spPr>
          <a:xfrm>
            <a:off x="10677833" y="3429880"/>
            <a:ext cx="1265083" cy="420564"/>
          </a:xfrm>
          <a:prstGeom prst="rect">
            <a:avLst/>
          </a:prstGeom>
          <a:noFill/>
        </p:spPr>
        <p:txBody>
          <a:bodyPr wrap="square" rtlCol="0">
            <a:spAutoFit/>
          </a:bodyPr>
          <a:lstStyle/>
          <a:p>
            <a:pPr defTabSz="609585" fontAlgn="base">
              <a:spcBef>
                <a:spcPct val="0"/>
              </a:spcBef>
              <a:spcAft>
                <a:spcPct val="0"/>
              </a:spcAft>
              <a:defRPr/>
            </a:pPr>
            <a:r>
              <a:rPr lang="en-US" sz="2133" dirty="0">
                <a:solidFill>
                  <a:prstClr val="black"/>
                </a:solidFill>
                <a:latin typeface="Century Gothic" pitchFamily="34" charset="0"/>
                <a:ea typeface="MS PGothic" pitchFamily="34" charset="-128"/>
              </a:rPr>
              <a:t>Client 3</a:t>
            </a:r>
          </a:p>
        </p:txBody>
      </p:sp>
      <p:sp>
        <p:nvSpPr>
          <p:cNvPr id="131" name="Rectangle 130">
            <a:extLst>
              <a:ext uri="{FF2B5EF4-FFF2-40B4-BE49-F238E27FC236}">
                <a16:creationId xmlns:a16="http://schemas.microsoft.com/office/drawing/2014/main" id="{0887DA41-5A09-4DB7-9164-1632CF0D9DF6}"/>
              </a:ext>
            </a:extLst>
          </p:cNvPr>
          <p:cNvSpPr/>
          <p:nvPr/>
        </p:nvSpPr>
        <p:spPr>
          <a:xfrm>
            <a:off x="9950243" y="4158699"/>
            <a:ext cx="648932" cy="294968"/>
          </a:xfrm>
          <a:prstGeom prst="rect">
            <a:avLst/>
          </a:prstGeom>
          <a:solidFill>
            <a:schemeClr val="accent3">
              <a:lumMod val="40000"/>
              <a:lumOff val="60000"/>
              <a:alpha val="3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defRPr/>
            </a:pPr>
            <a:endParaRPr lang="en-US" sz="3200" dirty="0">
              <a:solidFill>
                <a:prstClr val="white"/>
              </a:solidFill>
              <a:latin typeface="Century Gothic"/>
            </a:endParaRPr>
          </a:p>
        </p:txBody>
      </p:sp>
      <p:sp>
        <p:nvSpPr>
          <p:cNvPr id="132" name="TextBox 131">
            <a:extLst>
              <a:ext uri="{FF2B5EF4-FFF2-40B4-BE49-F238E27FC236}">
                <a16:creationId xmlns:a16="http://schemas.microsoft.com/office/drawing/2014/main" id="{D73BF6C7-F7C9-4263-BB8E-72C8C7C9267B}"/>
              </a:ext>
            </a:extLst>
          </p:cNvPr>
          <p:cNvSpPr txBox="1"/>
          <p:nvPr/>
        </p:nvSpPr>
        <p:spPr>
          <a:xfrm>
            <a:off x="10671279" y="4065698"/>
            <a:ext cx="1265083" cy="420564"/>
          </a:xfrm>
          <a:prstGeom prst="rect">
            <a:avLst/>
          </a:prstGeom>
          <a:noFill/>
        </p:spPr>
        <p:txBody>
          <a:bodyPr wrap="square" rtlCol="0">
            <a:spAutoFit/>
          </a:bodyPr>
          <a:lstStyle/>
          <a:p>
            <a:pPr defTabSz="609585" fontAlgn="base">
              <a:spcBef>
                <a:spcPct val="0"/>
              </a:spcBef>
              <a:spcAft>
                <a:spcPct val="0"/>
              </a:spcAft>
              <a:defRPr/>
            </a:pPr>
            <a:r>
              <a:rPr lang="en-US" sz="2133" dirty="0">
                <a:solidFill>
                  <a:prstClr val="black"/>
                </a:solidFill>
                <a:latin typeface="Century Gothic" pitchFamily="34" charset="0"/>
                <a:ea typeface="MS PGothic" pitchFamily="34" charset="-128"/>
              </a:rPr>
              <a:t>Client 4</a:t>
            </a:r>
          </a:p>
        </p:txBody>
      </p:sp>
      <p:sp>
        <p:nvSpPr>
          <p:cNvPr id="133" name="Rectangle 132">
            <a:extLst>
              <a:ext uri="{FF2B5EF4-FFF2-40B4-BE49-F238E27FC236}">
                <a16:creationId xmlns:a16="http://schemas.microsoft.com/office/drawing/2014/main" id="{0C11BF6C-461F-4370-998F-F339EE6B1A1C}"/>
              </a:ext>
            </a:extLst>
          </p:cNvPr>
          <p:cNvSpPr/>
          <p:nvPr/>
        </p:nvSpPr>
        <p:spPr>
          <a:xfrm>
            <a:off x="9950243" y="4866623"/>
            <a:ext cx="648932" cy="294968"/>
          </a:xfrm>
          <a:prstGeom prst="rect">
            <a:avLst/>
          </a:prstGeom>
          <a:solidFill>
            <a:schemeClr val="accent4">
              <a:lumMod val="40000"/>
              <a:lumOff val="60000"/>
              <a:alpha val="30000"/>
            </a:schemeClr>
          </a:solidFill>
          <a:ln>
            <a:solidFill>
              <a:schemeClr val="accent4">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defRPr/>
            </a:pPr>
            <a:endParaRPr lang="en-US" sz="3200" dirty="0">
              <a:solidFill>
                <a:prstClr val="white"/>
              </a:solidFill>
              <a:latin typeface="Century Gothic"/>
            </a:endParaRPr>
          </a:p>
        </p:txBody>
      </p:sp>
      <p:sp>
        <p:nvSpPr>
          <p:cNvPr id="134" name="TextBox 133">
            <a:extLst>
              <a:ext uri="{FF2B5EF4-FFF2-40B4-BE49-F238E27FC236}">
                <a16:creationId xmlns:a16="http://schemas.microsoft.com/office/drawing/2014/main" id="{CA646862-C0E4-4C7C-9F83-7C88734A2BDF}"/>
              </a:ext>
            </a:extLst>
          </p:cNvPr>
          <p:cNvSpPr txBox="1"/>
          <p:nvPr/>
        </p:nvSpPr>
        <p:spPr>
          <a:xfrm>
            <a:off x="10658169" y="4747402"/>
            <a:ext cx="1265083" cy="420564"/>
          </a:xfrm>
          <a:prstGeom prst="rect">
            <a:avLst/>
          </a:prstGeom>
          <a:noFill/>
        </p:spPr>
        <p:txBody>
          <a:bodyPr wrap="square" rtlCol="0">
            <a:spAutoFit/>
          </a:bodyPr>
          <a:lstStyle/>
          <a:p>
            <a:pPr defTabSz="609585" fontAlgn="base">
              <a:spcBef>
                <a:spcPct val="0"/>
              </a:spcBef>
              <a:spcAft>
                <a:spcPct val="0"/>
              </a:spcAft>
              <a:defRPr/>
            </a:pPr>
            <a:r>
              <a:rPr lang="en-US" sz="2133" dirty="0">
                <a:solidFill>
                  <a:prstClr val="black"/>
                </a:solidFill>
                <a:latin typeface="Century Gothic" pitchFamily="34" charset="0"/>
                <a:ea typeface="MS PGothic" pitchFamily="34" charset="-128"/>
              </a:rPr>
              <a:t>Client 5</a:t>
            </a:r>
          </a:p>
        </p:txBody>
      </p:sp>
      <p:sp>
        <p:nvSpPr>
          <p:cNvPr id="135" name="Rectangle 134">
            <a:extLst>
              <a:ext uri="{FF2B5EF4-FFF2-40B4-BE49-F238E27FC236}">
                <a16:creationId xmlns:a16="http://schemas.microsoft.com/office/drawing/2014/main" id="{093C23C2-DC17-479A-A29C-00E15D6D1DB0}"/>
              </a:ext>
            </a:extLst>
          </p:cNvPr>
          <p:cNvSpPr/>
          <p:nvPr/>
        </p:nvSpPr>
        <p:spPr>
          <a:xfrm>
            <a:off x="9930579" y="5438117"/>
            <a:ext cx="648932" cy="294968"/>
          </a:xfrm>
          <a:prstGeom prst="rect">
            <a:avLst/>
          </a:prstGeom>
          <a:solidFill>
            <a:schemeClr val="accent5">
              <a:lumMod val="40000"/>
              <a:lumOff val="60000"/>
              <a:alpha val="3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defRPr/>
            </a:pPr>
            <a:endParaRPr lang="en-US" sz="3200" dirty="0">
              <a:solidFill>
                <a:prstClr val="white"/>
              </a:solidFill>
              <a:latin typeface="Century Gothic"/>
            </a:endParaRPr>
          </a:p>
        </p:txBody>
      </p:sp>
      <p:sp>
        <p:nvSpPr>
          <p:cNvPr id="136" name="TextBox 135">
            <a:extLst>
              <a:ext uri="{FF2B5EF4-FFF2-40B4-BE49-F238E27FC236}">
                <a16:creationId xmlns:a16="http://schemas.microsoft.com/office/drawing/2014/main" id="{C286D68E-4E66-4136-A2BA-94E5BE1002EA}"/>
              </a:ext>
            </a:extLst>
          </p:cNvPr>
          <p:cNvSpPr txBox="1"/>
          <p:nvPr/>
        </p:nvSpPr>
        <p:spPr>
          <a:xfrm>
            <a:off x="10651615" y="5383221"/>
            <a:ext cx="1265083" cy="420564"/>
          </a:xfrm>
          <a:prstGeom prst="rect">
            <a:avLst/>
          </a:prstGeom>
          <a:noFill/>
        </p:spPr>
        <p:txBody>
          <a:bodyPr wrap="square" rtlCol="0">
            <a:spAutoFit/>
          </a:bodyPr>
          <a:lstStyle/>
          <a:p>
            <a:pPr defTabSz="609585" fontAlgn="base">
              <a:spcBef>
                <a:spcPct val="0"/>
              </a:spcBef>
              <a:spcAft>
                <a:spcPct val="0"/>
              </a:spcAft>
              <a:defRPr/>
            </a:pPr>
            <a:r>
              <a:rPr lang="en-US" sz="2133" dirty="0">
                <a:solidFill>
                  <a:prstClr val="black"/>
                </a:solidFill>
                <a:latin typeface="Century Gothic" pitchFamily="34" charset="0"/>
                <a:ea typeface="MS PGothic" pitchFamily="34" charset="-128"/>
              </a:rPr>
              <a:t>Client 6</a:t>
            </a:r>
          </a:p>
        </p:txBody>
      </p:sp>
      <p:sp>
        <p:nvSpPr>
          <p:cNvPr id="137" name="Rectangle 136">
            <a:extLst>
              <a:ext uri="{FF2B5EF4-FFF2-40B4-BE49-F238E27FC236}">
                <a16:creationId xmlns:a16="http://schemas.microsoft.com/office/drawing/2014/main" id="{789DCFD2-276B-4802-8A37-A10BAA7958E1}"/>
              </a:ext>
            </a:extLst>
          </p:cNvPr>
          <p:cNvSpPr/>
          <p:nvPr/>
        </p:nvSpPr>
        <p:spPr>
          <a:xfrm>
            <a:off x="3415069" y="2095149"/>
            <a:ext cx="1101215" cy="4221315"/>
          </a:xfrm>
          <a:prstGeom prst="rect">
            <a:avLst/>
          </a:prstGeom>
          <a:solidFill>
            <a:schemeClr val="accent4">
              <a:lumMod val="40000"/>
              <a:lumOff val="60000"/>
              <a:alpha val="30000"/>
            </a:schemeClr>
          </a:solidFill>
          <a:ln>
            <a:solidFill>
              <a:schemeClr val="accent4">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defRPr/>
            </a:pPr>
            <a:endParaRPr lang="en-US" sz="3200" dirty="0">
              <a:solidFill>
                <a:prstClr val="white"/>
              </a:solidFill>
              <a:latin typeface="Century Gothic"/>
            </a:endParaRPr>
          </a:p>
        </p:txBody>
      </p:sp>
      <p:sp>
        <p:nvSpPr>
          <p:cNvPr id="138" name="Rectangle 137">
            <a:extLst>
              <a:ext uri="{FF2B5EF4-FFF2-40B4-BE49-F238E27FC236}">
                <a16:creationId xmlns:a16="http://schemas.microsoft.com/office/drawing/2014/main" id="{521BC5D9-C7E6-49AB-9D99-D6231DF9E2E1}"/>
              </a:ext>
            </a:extLst>
          </p:cNvPr>
          <p:cNvSpPr/>
          <p:nvPr/>
        </p:nvSpPr>
        <p:spPr>
          <a:xfrm>
            <a:off x="4509901" y="2095150"/>
            <a:ext cx="1101215" cy="2176237"/>
          </a:xfrm>
          <a:prstGeom prst="rect">
            <a:avLst/>
          </a:prstGeom>
          <a:solidFill>
            <a:schemeClr val="accent3">
              <a:lumMod val="40000"/>
              <a:lumOff val="60000"/>
              <a:alpha val="3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defRPr/>
            </a:pPr>
            <a:endParaRPr lang="en-US" sz="3200" dirty="0">
              <a:solidFill>
                <a:prstClr val="white"/>
              </a:solidFill>
              <a:latin typeface="Century Gothic"/>
            </a:endParaRPr>
          </a:p>
        </p:txBody>
      </p:sp>
      <p:sp>
        <p:nvSpPr>
          <p:cNvPr id="139" name="Rectangle 138">
            <a:extLst>
              <a:ext uri="{FF2B5EF4-FFF2-40B4-BE49-F238E27FC236}">
                <a16:creationId xmlns:a16="http://schemas.microsoft.com/office/drawing/2014/main" id="{CAEFEA2D-1A29-4181-BFB2-AC315AE2693C}"/>
              </a:ext>
            </a:extLst>
          </p:cNvPr>
          <p:cNvSpPr/>
          <p:nvPr/>
        </p:nvSpPr>
        <p:spPr>
          <a:xfrm>
            <a:off x="4535946" y="4245150"/>
            <a:ext cx="1068441" cy="2081943"/>
          </a:xfrm>
          <a:prstGeom prst="rect">
            <a:avLst/>
          </a:prstGeom>
          <a:solidFill>
            <a:schemeClr val="accent5">
              <a:lumMod val="40000"/>
              <a:lumOff val="60000"/>
              <a:alpha val="3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defRPr/>
            </a:pPr>
            <a:endParaRPr lang="en-US" sz="3200" dirty="0">
              <a:solidFill>
                <a:prstClr val="white"/>
              </a:solidFill>
              <a:latin typeface="Century Gothic"/>
            </a:endParaRPr>
          </a:p>
        </p:txBody>
      </p:sp>
      <p:sp>
        <p:nvSpPr>
          <p:cNvPr id="140" name="Rectangle 139">
            <a:extLst>
              <a:ext uri="{FF2B5EF4-FFF2-40B4-BE49-F238E27FC236}">
                <a16:creationId xmlns:a16="http://schemas.microsoft.com/office/drawing/2014/main" id="{173570B7-59AD-4CE5-8956-176CC541D9B0}"/>
              </a:ext>
            </a:extLst>
          </p:cNvPr>
          <p:cNvSpPr/>
          <p:nvPr/>
        </p:nvSpPr>
        <p:spPr>
          <a:xfrm>
            <a:off x="5617495" y="2108260"/>
            <a:ext cx="1101215" cy="4221315"/>
          </a:xfrm>
          <a:prstGeom prst="rect">
            <a:avLst/>
          </a:prstGeom>
          <a:solidFill>
            <a:schemeClr val="accent6">
              <a:alpha val="30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defRPr/>
            </a:pPr>
            <a:endParaRPr lang="en-US" sz="3200" dirty="0">
              <a:solidFill>
                <a:prstClr val="white"/>
              </a:solidFill>
              <a:latin typeface="Century Gothic"/>
            </a:endParaRPr>
          </a:p>
        </p:txBody>
      </p:sp>
      <p:sp>
        <p:nvSpPr>
          <p:cNvPr id="141" name="Rectangle 140">
            <a:extLst>
              <a:ext uri="{FF2B5EF4-FFF2-40B4-BE49-F238E27FC236}">
                <a16:creationId xmlns:a16="http://schemas.microsoft.com/office/drawing/2014/main" id="{E083D364-7F85-4740-9DCD-3D0FB32C16E2}"/>
              </a:ext>
            </a:extLst>
          </p:cNvPr>
          <p:cNvSpPr/>
          <p:nvPr/>
        </p:nvSpPr>
        <p:spPr>
          <a:xfrm>
            <a:off x="6746479" y="2146091"/>
            <a:ext cx="1101215" cy="1051279"/>
          </a:xfrm>
          <a:prstGeom prst="rect">
            <a:avLst/>
          </a:prstGeom>
          <a:solidFill>
            <a:schemeClr val="accent2">
              <a:lumMod val="40000"/>
              <a:lumOff val="60000"/>
              <a:alpha val="30000"/>
            </a:schemeClr>
          </a:solidFill>
          <a:ln>
            <a:solidFill>
              <a:schemeClr val="accent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defRPr/>
            </a:pPr>
            <a:endParaRPr lang="en-US" sz="3200" dirty="0">
              <a:solidFill>
                <a:prstClr val="white"/>
              </a:solidFill>
              <a:latin typeface="Century Gothic"/>
            </a:endParaRPr>
          </a:p>
        </p:txBody>
      </p:sp>
      <p:sp>
        <p:nvSpPr>
          <p:cNvPr id="142" name="Rectangle 141">
            <a:extLst>
              <a:ext uri="{FF2B5EF4-FFF2-40B4-BE49-F238E27FC236}">
                <a16:creationId xmlns:a16="http://schemas.microsoft.com/office/drawing/2014/main" id="{890EBA8D-1FD0-44B8-9EF2-5FD810F243A5}"/>
              </a:ext>
            </a:extLst>
          </p:cNvPr>
          <p:cNvSpPr/>
          <p:nvPr/>
        </p:nvSpPr>
        <p:spPr>
          <a:xfrm>
            <a:off x="6761314" y="3192387"/>
            <a:ext cx="1101215" cy="1075008"/>
          </a:xfrm>
          <a:prstGeom prst="rect">
            <a:avLst/>
          </a:prstGeom>
          <a:solidFill>
            <a:schemeClr val="accent3">
              <a:lumMod val="40000"/>
              <a:lumOff val="60000"/>
              <a:alpha val="3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defRPr/>
            </a:pPr>
            <a:endParaRPr lang="en-US" sz="3200" dirty="0">
              <a:solidFill>
                <a:prstClr val="white"/>
              </a:solidFill>
              <a:latin typeface="Century Gothic"/>
            </a:endParaRPr>
          </a:p>
        </p:txBody>
      </p:sp>
      <p:sp>
        <p:nvSpPr>
          <p:cNvPr id="143" name="Rectangle 142">
            <a:extLst>
              <a:ext uri="{FF2B5EF4-FFF2-40B4-BE49-F238E27FC236}">
                <a16:creationId xmlns:a16="http://schemas.microsoft.com/office/drawing/2014/main" id="{687CA379-E3BD-4087-A15F-0131AA10F4AE}"/>
              </a:ext>
            </a:extLst>
          </p:cNvPr>
          <p:cNvSpPr/>
          <p:nvPr/>
        </p:nvSpPr>
        <p:spPr>
          <a:xfrm>
            <a:off x="6752170" y="4296585"/>
            <a:ext cx="1068441" cy="1981545"/>
          </a:xfrm>
          <a:prstGeom prst="rect">
            <a:avLst/>
          </a:prstGeom>
          <a:solidFill>
            <a:schemeClr val="accent5">
              <a:lumMod val="40000"/>
              <a:lumOff val="60000"/>
              <a:alpha val="3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defRPr/>
            </a:pPr>
            <a:endParaRPr lang="en-US" sz="3200" dirty="0">
              <a:solidFill>
                <a:prstClr val="white"/>
              </a:solidFill>
              <a:latin typeface="Century Gothic"/>
            </a:endParaRPr>
          </a:p>
        </p:txBody>
      </p:sp>
      <p:pic>
        <p:nvPicPr>
          <p:cNvPr id="50" name="Picture 49">
            <a:extLst>
              <a:ext uri="{FF2B5EF4-FFF2-40B4-BE49-F238E27FC236}">
                <a16:creationId xmlns:a16="http://schemas.microsoft.com/office/drawing/2014/main" id="{D1F326D6-554B-468D-8C0A-72B8E4AA89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3518" y="1135581"/>
            <a:ext cx="1599599" cy="750800"/>
          </a:xfrm>
          <a:prstGeom prst="rect">
            <a:avLst/>
          </a:prstGeom>
        </p:spPr>
      </p:pic>
      <p:sp>
        <p:nvSpPr>
          <p:cNvPr id="51" name="TextBox 50">
            <a:extLst>
              <a:ext uri="{FF2B5EF4-FFF2-40B4-BE49-F238E27FC236}">
                <a16:creationId xmlns:a16="http://schemas.microsoft.com/office/drawing/2014/main" id="{85CC4FE7-F35A-4A7B-8A17-757887BFCF53}"/>
              </a:ext>
            </a:extLst>
          </p:cNvPr>
          <p:cNvSpPr txBox="1"/>
          <p:nvPr/>
        </p:nvSpPr>
        <p:spPr>
          <a:xfrm>
            <a:off x="2016240" y="1169658"/>
            <a:ext cx="7737360" cy="420564"/>
          </a:xfrm>
          <a:prstGeom prst="rect">
            <a:avLst/>
          </a:prstGeom>
          <a:noFill/>
        </p:spPr>
        <p:txBody>
          <a:bodyPr wrap="square" rtlCol="0">
            <a:spAutoFit/>
          </a:bodyPr>
          <a:lstStyle/>
          <a:p>
            <a:pPr defTabSz="609585" fontAlgn="base">
              <a:spcBef>
                <a:spcPct val="0"/>
              </a:spcBef>
              <a:spcAft>
                <a:spcPct val="0"/>
              </a:spcAft>
              <a:defRPr/>
            </a:pPr>
            <a:r>
              <a:rPr lang="en-US" sz="2133" dirty="0">
                <a:solidFill>
                  <a:prstClr val="black"/>
                </a:solidFill>
                <a:latin typeface="Century Gothic" pitchFamily="34" charset="0"/>
                <a:ea typeface="MS PGothic" pitchFamily="34" charset="-128"/>
              </a:rPr>
              <a:t>AP sends ‘Trigger’ to alert clients when to transmit  </a:t>
            </a:r>
          </a:p>
        </p:txBody>
      </p:sp>
      <p:cxnSp>
        <p:nvCxnSpPr>
          <p:cNvPr id="52" name="Straight Arrow Connector 51">
            <a:extLst>
              <a:ext uri="{FF2B5EF4-FFF2-40B4-BE49-F238E27FC236}">
                <a16:creationId xmlns:a16="http://schemas.microsoft.com/office/drawing/2014/main" id="{9DFBB27A-9DD8-4CD5-8B5E-ED0818C8A90C}"/>
              </a:ext>
            </a:extLst>
          </p:cNvPr>
          <p:cNvCxnSpPr/>
          <p:nvPr/>
        </p:nvCxnSpPr>
        <p:spPr>
          <a:xfrm flipV="1">
            <a:off x="2016240" y="1667195"/>
            <a:ext cx="7437120" cy="17205"/>
          </a:xfrm>
          <a:prstGeom prst="straightConnector1">
            <a:avLst/>
          </a:prstGeom>
          <a:ln w="9525">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grpSp>
        <p:nvGrpSpPr>
          <p:cNvPr id="5" name="Group 4">
            <a:extLst>
              <a:ext uri="{FF2B5EF4-FFF2-40B4-BE49-F238E27FC236}">
                <a16:creationId xmlns:a16="http://schemas.microsoft.com/office/drawing/2014/main" id="{F2D5BE27-DD40-45A5-AB3F-81BBD045C811}"/>
              </a:ext>
            </a:extLst>
          </p:cNvPr>
          <p:cNvGrpSpPr/>
          <p:nvPr/>
        </p:nvGrpSpPr>
        <p:grpSpPr>
          <a:xfrm>
            <a:off x="9796724" y="1246506"/>
            <a:ext cx="970285" cy="749116"/>
            <a:chOff x="7315200" y="887361"/>
            <a:chExt cx="727714" cy="561837"/>
          </a:xfrm>
        </p:grpSpPr>
        <p:pic>
          <p:nvPicPr>
            <p:cNvPr id="3" name="Picture 2">
              <a:extLst>
                <a:ext uri="{FF2B5EF4-FFF2-40B4-BE49-F238E27FC236}">
                  <a16:creationId xmlns:a16="http://schemas.microsoft.com/office/drawing/2014/main" id="{D2F6F7A3-4E5C-40CE-B62A-1A225B07E858}"/>
                </a:ext>
              </a:extLst>
            </p:cNvPr>
            <p:cNvPicPr>
              <a:picLocks noChangeAspect="1"/>
            </p:cNvPicPr>
            <p:nvPr/>
          </p:nvPicPr>
          <p:blipFill rotWithShape="1">
            <a:blip r:embed="rId4"/>
            <a:srcRect l="12589" r="12928"/>
            <a:stretch/>
          </p:blipFill>
          <p:spPr>
            <a:xfrm>
              <a:off x="7315200" y="887361"/>
              <a:ext cx="182189" cy="328436"/>
            </a:xfrm>
            <a:prstGeom prst="rect">
              <a:avLst/>
            </a:prstGeom>
          </p:spPr>
        </p:pic>
        <p:pic>
          <p:nvPicPr>
            <p:cNvPr id="58" name="Picture 57">
              <a:extLst>
                <a:ext uri="{FF2B5EF4-FFF2-40B4-BE49-F238E27FC236}">
                  <a16:creationId xmlns:a16="http://schemas.microsoft.com/office/drawing/2014/main" id="{6400C008-D5AC-4DFF-A38A-0EEA498E4258}"/>
                </a:ext>
              </a:extLst>
            </p:cNvPr>
            <p:cNvPicPr>
              <a:picLocks noChangeAspect="1"/>
            </p:cNvPicPr>
            <p:nvPr/>
          </p:nvPicPr>
          <p:blipFill rotWithShape="1">
            <a:blip r:embed="rId4"/>
            <a:srcRect l="12589" r="12928"/>
            <a:stretch/>
          </p:blipFill>
          <p:spPr>
            <a:xfrm>
              <a:off x="7420041" y="1000692"/>
              <a:ext cx="182189" cy="328436"/>
            </a:xfrm>
            <a:prstGeom prst="rect">
              <a:avLst/>
            </a:prstGeom>
          </p:spPr>
        </p:pic>
        <p:pic>
          <p:nvPicPr>
            <p:cNvPr id="59" name="Picture 58">
              <a:extLst>
                <a:ext uri="{FF2B5EF4-FFF2-40B4-BE49-F238E27FC236}">
                  <a16:creationId xmlns:a16="http://schemas.microsoft.com/office/drawing/2014/main" id="{1F58C80D-4C12-41B1-9973-642392961209}"/>
                </a:ext>
              </a:extLst>
            </p:cNvPr>
            <p:cNvPicPr>
              <a:picLocks noChangeAspect="1"/>
            </p:cNvPicPr>
            <p:nvPr/>
          </p:nvPicPr>
          <p:blipFill rotWithShape="1">
            <a:blip r:embed="rId4"/>
            <a:srcRect l="12589" r="12928"/>
            <a:stretch/>
          </p:blipFill>
          <p:spPr>
            <a:xfrm>
              <a:off x="7523842" y="1120761"/>
              <a:ext cx="182189" cy="328436"/>
            </a:xfrm>
            <a:prstGeom prst="rect">
              <a:avLst/>
            </a:prstGeom>
          </p:spPr>
        </p:pic>
        <p:pic>
          <p:nvPicPr>
            <p:cNvPr id="63" name="Picture 62">
              <a:extLst>
                <a:ext uri="{FF2B5EF4-FFF2-40B4-BE49-F238E27FC236}">
                  <a16:creationId xmlns:a16="http://schemas.microsoft.com/office/drawing/2014/main" id="{59BB0CD7-EE07-4BC5-B4E4-3C3A5D91AF20}"/>
                </a:ext>
              </a:extLst>
            </p:cNvPr>
            <p:cNvPicPr>
              <a:picLocks noChangeAspect="1"/>
            </p:cNvPicPr>
            <p:nvPr/>
          </p:nvPicPr>
          <p:blipFill rotWithShape="1">
            <a:blip r:embed="rId4"/>
            <a:srcRect l="12589" r="12928"/>
            <a:stretch/>
          </p:blipFill>
          <p:spPr>
            <a:xfrm>
              <a:off x="7652083" y="887362"/>
              <a:ext cx="182189" cy="328436"/>
            </a:xfrm>
            <a:prstGeom prst="rect">
              <a:avLst/>
            </a:prstGeom>
          </p:spPr>
        </p:pic>
        <p:pic>
          <p:nvPicPr>
            <p:cNvPr id="64" name="Picture 63">
              <a:extLst>
                <a:ext uri="{FF2B5EF4-FFF2-40B4-BE49-F238E27FC236}">
                  <a16:creationId xmlns:a16="http://schemas.microsoft.com/office/drawing/2014/main" id="{633E444E-461A-4705-8680-7E1FF76B7077}"/>
                </a:ext>
              </a:extLst>
            </p:cNvPr>
            <p:cNvPicPr>
              <a:picLocks noChangeAspect="1"/>
            </p:cNvPicPr>
            <p:nvPr/>
          </p:nvPicPr>
          <p:blipFill rotWithShape="1">
            <a:blip r:embed="rId4"/>
            <a:srcRect l="12589" r="12928"/>
            <a:stretch/>
          </p:blipFill>
          <p:spPr>
            <a:xfrm>
              <a:off x="7756924" y="1000693"/>
              <a:ext cx="182189" cy="328436"/>
            </a:xfrm>
            <a:prstGeom prst="rect">
              <a:avLst/>
            </a:prstGeom>
          </p:spPr>
        </p:pic>
        <p:pic>
          <p:nvPicPr>
            <p:cNvPr id="65" name="Picture 64">
              <a:extLst>
                <a:ext uri="{FF2B5EF4-FFF2-40B4-BE49-F238E27FC236}">
                  <a16:creationId xmlns:a16="http://schemas.microsoft.com/office/drawing/2014/main" id="{96180D49-C604-4544-B83C-8DF2656904F5}"/>
                </a:ext>
              </a:extLst>
            </p:cNvPr>
            <p:cNvPicPr>
              <a:picLocks noChangeAspect="1"/>
            </p:cNvPicPr>
            <p:nvPr/>
          </p:nvPicPr>
          <p:blipFill rotWithShape="1">
            <a:blip r:embed="rId4"/>
            <a:srcRect l="12589" r="12928"/>
            <a:stretch/>
          </p:blipFill>
          <p:spPr>
            <a:xfrm>
              <a:off x="7860725" y="1120762"/>
              <a:ext cx="182189" cy="328436"/>
            </a:xfrm>
            <a:prstGeom prst="rect">
              <a:avLst/>
            </a:prstGeom>
          </p:spPr>
        </p:pic>
      </p:grpSp>
      <p:sp>
        <p:nvSpPr>
          <p:cNvPr id="60" name="TextBox 59"/>
          <p:cNvSpPr txBox="1"/>
          <p:nvPr/>
        </p:nvSpPr>
        <p:spPr>
          <a:xfrm>
            <a:off x="304799" y="243230"/>
            <a:ext cx="5549900" cy="492443"/>
          </a:xfrm>
          <a:prstGeom prst="rect">
            <a:avLst/>
          </a:prstGeom>
          <a:noFill/>
        </p:spPr>
        <p:txBody>
          <a:bodyPr wrap="square" rtlCol="0">
            <a:spAutoFit/>
          </a:bodyPr>
          <a:lstStyle/>
          <a:p>
            <a:r>
              <a:rPr lang="en-US" sz="2600" b="1" dirty="0"/>
              <a:t>Uplink MU-OFDMA</a:t>
            </a:r>
          </a:p>
        </p:txBody>
      </p:sp>
    </p:spTree>
    <p:extLst>
      <p:ext uri="{BB962C8B-B14F-4D97-AF65-F5344CB8AC3E}">
        <p14:creationId xmlns:p14="http://schemas.microsoft.com/office/powerpoint/2010/main" val="17815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wipe(left)">
                                      <p:cBhvr>
                                        <p:cTn id="11" dur="500"/>
                                        <p:tgtEl>
                                          <p:spTgt spid="52"/>
                                        </p:tgtEl>
                                      </p:cBhvr>
                                    </p:animEffect>
                                  </p:childTnLst>
                                  <p:subTnLst>
                                    <p:set>
                                      <p:cBhvr override="childStyle">
                                        <p:cTn dur="1" fill="hold" display="0" masterRel="sameClick" afterEffect="1">
                                          <p:stCondLst>
                                            <p:cond evt="end" delay="0">
                                              <p:tn val="9"/>
                                            </p:cond>
                                          </p:stCondLst>
                                        </p:cTn>
                                        <p:tgtEl>
                                          <p:spTgt spid="52"/>
                                        </p:tgtEl>
                                        <p:attrNameLst>
                                          <p:attrName>style.visibility</p:attrName>
                                        </p:attrNameLst>
                                      </p:cBhvr>
                                      <p:to>
                                        <p:strVal val="hidden"/>
                                      </p:to>
                                    </p:set>
                                  </p:subTnLst>
                                </p:cTn>
                              </p:par>
                            </p:childTnLst>
                          </p:cTn>
                        </p:par>
                        <p:par>
                          <p:cTn id="12" fill="hold">
                            <p:stCondLst>
                              <p:cond delay="500"/>
                            </p:stCondLst>
                            <p:childTnLst>
                              <p:par>
                                <p:cTn id="13" presetID="1" presetClass="entr" presetSubtype="0" fill="hold" grpId="0" nodeType="afterEffect">
                                  <p:stCondLst>
                                    <p:cond delay="100"/>
                                  </p:stCondLst>
                                  <p:childTnLst>
                                    <p:set>
                                      <p:cBhvr>
                                        <p:cTn id="14" dur="1" fill="hold">
                                          <p:stCondLst>
                                            <p:cond delay="0"/>
                                          </p:stCondLst>
                                        </p:cTn>
                                        <p:tgtEl>
                                          <p:spTgt spid="141"/>
                                        </p:tgtEl>
                                        <p:attrNameLst>
                                          <p:attrName>style.visibility</p:attrName>
                                        </p:attrNameLst>
                                      </p:cBhvr>
                                      <p:to>
                                        <p:strVal val="visible"/>
                                      </p:to>
                                    </p:set>
                                  </p:childTnLst>
                                  <p:subTnLst>
                                    <p:set>
                                      <p:cBhvr override="childStyle">
                                        <p:cTn dur="1" fill="hold" display="0" masterRel="nextClick" afterEffect="1"/>
                                        <p:tgtEl>
                                          <p:spTgt spid="141"/>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142"/>
                                        </p:tgtEl>
                                        <p:attrNameLst>
                                          <p:attrName>style.visibility</p:attrName>
                                        </p:attrNameLst>
                                      </p:cBhvr>
                                      <p:to>
                                        <p:strVal val="visible"/>
                                      </p:to>
                                    </p:set>
                                  </p:childTnLst>
                                  <p:subTnLst>
                                    <p:set>
                                      <p:cBhvr override="childStyle">
                                        <p:cTn dur="1" fill="hold" display="0" masterRel="nextClick" afterEffect="1"/>
                                        <p:tgtEl>
                                          <p:spTgt spid="142"/>
                                        </p:tgtEl>
                                        <p:attrNameLst>
                                          <p:attrName>style.visibility</p:attrName>
                                        </p:attrNameLst>
                                      </p:cBhvr>
                                      <p:to>
                                        <p:strVal val="hidden"/>
                                      </p:to>
                                    </p:set>
                                  </p:subTnLst>
                                </p:cTn>
                              </p:par>
                              <p:par>
                                <p:cTn id="17" presetID="1" presetClass="entr" presetSubtype="0" fill="hold" grpId="0" nodeType="withEffect">
                                  <p:stCondLst>
                                    <p:cond delay="0"/>
                                  </p:stCondLst>
                                  <p:childTnLst>
                                    <p:set>
                                      <p:cBhvr>
                                        <p:cTn id="18" dur="1" fill="hold">
                                          <p:stCondLst>
                                            <p:cond delay="0"/>
                                          </p:stCondLst>
                                        </p:cTn>
                                        <p:tgtEl>
                                          <p:spTgt spid="143"/>
                                        </p:tgtEl>
                                        <p:attrNameLst>
                                          <p:attrName>style.visibility</p:attrName>
                                        </p:attrNameLst>
                                      </p:cBhvr>
                                      <p:to>
                                        <p:strVal val="visible"/>
                                      </p:to>
                                    </p:set>
                                  </p:childTnLst>
                                  <p:subTnLst>
                                    <p:set>
                                      <p:cBhvr override="childStyle">
                                        <p:cTn dur="1" fill="hold" display="0" masterRel="nextClick" afterEffect="1"/>
                                        <p:tgtEl>
                                          <p:spTgt spid="143"/>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129"/>
                                        </p:tgtEl>
                                        <p:attrNameLst>
                                          <p:attrName>style.visibility</p:attrName>
                                        </p:attrNameLst>
                                      </p:cBhvr>
                                      <p:to>
                                        <p:strVal val="visible"/>
                                      </p:to>
                                    </p:set>
                                  </p:childTnLst>
                                  <p:subTnLst>
                                    <p:set>
                                      <p:cBhvr override="childStyle">
                                        <p:cTn dur="1" fill="hold" display="0" masterRel="nextClick" afterEffect="1"/>
                                        <p:tgtEl>
                                          <p:spTgt spid="129"/>
                                        </p:tgtEl>
                                        <p:attrNameLst>
                                          <p:attrName>style.visibility</p:attrName>
                                        </p:attrNameLst>
                                      </p:cBhvr>
                                      <p:to>
                                        <p:strVal val="hidden"/>
                                      </p:to>
                                    </p:set>
                                  </p:subTnLst>
                                </p:cTn>
                              </p:par>
                              <p:par>
                                <p:cTn id="21" presetID="1" presetClass="entr" presetSubtype="0" fill="hold" grpId="0" nodeType="withEffect">
                                  <p:stCondLst>
                                    <p:cond delay="0"/>
                                  </p:stCondLst>
                                  <p:childTnLst>
                                    <p:set>
                                      <p:cBhvr>
                                        <p:cTn id="22" dur="1" fill="hold">
                                          <p:stCondLst>
                                            <p:cond delay="0"/>
                                          </p:stCondLst>
                                        </p:cTn>
                                        <p:tgtEl>
                                          <p:spTgt spid="131"/>
                                        </p:tgtEl>
                                        <p:attrNameLst>
                                          <p:attrName>style.visibility</p:attrName>
                                        </p:attrNameLst>
                                      </p:cBhvr>
                                      <p:to>
                                        <p:strVal val="visible"/>
                                      </p:to>
                                    </p:set>
                                  </p:childTnLst>
                                  <p:subTnLst>
                                    <p:set>
                                      <p:cBhvr override="childStyle">
                                        <p:cTn dur="1" fill="hold" display="0" masterRel="nextClick" afterEffect="1"/>
                                        <p:tgtEl>
                                          <p:spTgt spid="131"/>
                                        </p:tgtEl>
                                        <p:attrNameLst>
                                          <p:attrName>style.visibility</p:attrName>
                                        </p:attrNameLst>
                                      </p:cBhvr>
                                      <p:to>
                                        <p:strVal val="hidden"/>
                                      </p:to>
                                    </p:set>
                                  </p:subTnLst>
                                </p:cTn>
                              </p:par>
                              <p:par>
                                <p:cTn id="23" presetID="1" presetClass="entr" presetSubtype="0" fill="hold" grpId="0" nodeType="withEffect">
                                  <p:stCondLst>
                                    <p:cond delay="0"/>
                                  </p:stCondLst>
                                  <p:childTnLst>
                                    <p:set>
                                      <p:cBhvr>
                                        <p:cTn id="24" dur="1" fill="hold">
                                          <p:stCondLst>
                                            <p:cond delay="0"/>
                                          </p:stCondLst>
                                        </p:cTn>
                                        <p:tgtEl>
                                          <p:spTgt spid="135"/>
                                        </p:tgtEl>
                                        <p:attrNameLst>
                                          <p:attrName>style.visibility</p:attrName>
                                        </p:attrNameLst>
                                      </p:cBhvr>
                                      <p:to>
                                        <p:strVal val="visible"/>
                                      </p:to>
                                    </p:set>
                                  </p:childTnLst>
                                  <p:subTnLst>
                                    <p:set>
                                      <p:cBhvr override="childStyle">
                                        <p:cTn dur="1" fill="hold" display="0" masterRel="nextClick" afterEffect="1"/>
                                        <p:tgtEl>
                                          <p:spTgt spid="135"/>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136"/>
                                        </p:tgtEl>
                                        <p:attrNameLst>
                                          <p:attrName>style.visibility</p:attrName>
                                        </p:attrNameLst>
                                      </p:cBhvr>
                                      <p:to>
                                        <p:strVal val="visible"/>
                                      </p:to>
                                    </p:set>
                                  </p:childTnLst>
                                  <p:subTnLst>
                                    <p:set>
                                      <p:cBhvr override="childStyle">
                                        <p:cTn dur="1" fill="hold" display="0" masterRel="nextClick" afterEffect="1"/>
                                        <p:tgtEl>
                                          <p:spTgt spid="136"/>
                                        </p:tgtEl>
                                        <p:attrNameLst>
                                          <p:attrName>style.visibility</p:attrName>
                                        </p:attrNameLst>
                                      </p:cBhvr>
                                      <p:to>
                                        <p:strVal val="hidden"/>
                                      </p:to>
                                    </p:set>
                                  </p:subTnLst>
                                </p:cTn>
                              </p:par>
                              <p:par>
                                <p:cTn id="27" presetID="1" presetClass="entr" presetSubtype="0" fill="hold" grpId="0" nodeType="withEffect">
                                  <p:stCondLst>
                                    <p:cond delay="0"/>
                                  </p:stCondLst>
                                  <p:childTnLst>
                                    <p:set>
                                      <p:cBhvr>
                                        <p:cTn id="28" dur="1" fill="hold">
                                          <p:stCondLst>
                                            <p:cond delay="0"/>
                                          </p:stCondLst>
                                        </p:cTn>
                                        <p:tgtEl>
                                          <p:spTgt spid="130"/>
                                        </p:tgtEl>
                                        <p:attrNameLst>
                                          <p:attrName>style.visibility</p:attrName>
                                        </p:attrNameLst>
                                      </p:cBhvr>
                                      <p:to>
                                        <p:strVal val="visible"/>
                                      </p:to>
                                    </p:set>
                                  </p:childTnLst>
                                  <p:subTnLst>
                                    <p:set>
                                      <p:cBhvr override="childStyle">
                                        <p:cTn dur="1" fill="hold" display="0" masterRel="nextClick" afterEffect="1"/>
                                        <p:tgtEl>
                                          <p:spTgt spid="130"/>
                                        </p:tgtEl>
                                        <p:attrNameLst>
                                          <p:attrName>style.visibility</p:attrName>
                                        </p:attrNameLst>
                                      </p:cBhvr>
                                      <p:to>
                                        <p:strVal val="hidden"/>
                                      </p:to>
                                    </p:set>
                                  </p:subTnLst>
                                </p:cTn>
                              </p:par>
                              <p:par>
                                <p:cTn id="29" presetID="1" presetClass="entr" presetSubtype="0" fill="hold" grpId="0" nodeType="withEffect">
                                  <p:stCondLst>
                                    <p:cond delay="0"/>
                                  </p:stCondLst>
                                  <p:childTnLst>
                                    <p:set>
                                      <p:cBhvr>
                                        <p:cTn id="30" dur="1" fill="hold">
                                          <p:stCondLst>
                                            <p:cond delay="0"/>
                                          </p:stCondLst>
                                        </p:cTn>
                                        <p:tgtEl>
                                          <p:spTgt spid="132"/>
                                        </p:tgtEl>
                                        <p:attrNameLst>
                                          <p:attrName>style.visibility</p:attrName>
                                        </p:attrNameLst>
                                      </p:cBhvr>
                                      <p:to>
                                        <p:strVal val="visible"/>
                                      </p:to>
                                    </p:set>
                                  </p:childTnLst>
                                  <p:subTnLst>
                                    <p:set>
                                      <p:cBhvr override="childStyle">
                                        <p:cTn dur="1" fill="hold" display="0" masterRel="nextClick" afterEffect="1"/>
                                        <p:tgtEl>
                                          <p:spTgt spid="132"/>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wipe(left)">
                                      <p:cBhvr>
                                        <p:cTn id="35" dur="500"/>
                                        <p:tgtEl>
                                          <p:spTgt spid="52"/>
                                        </p:tgtEl>
                                      </p:cBhvr>
                                    </p:animEffect>
                                  </p:childTnLst>
                                  <p:subTnLst>
                                    <p:set>
                                      <p:cBhvr override="childStyle">
                                        <p:cTn dur="1" fill="hold" display="0" masterRel="sameClick" afterEffect="1">
                                          <p:stCondLst>
                                            <p:cond evt="end" delay="0">
                                              <p:tn val="33"/>
                                            </p:cond>
                                          </p:stCondLst>
                                        </p:cTn>
                                        <p:tgtEl>
                                          <p:spTgt spid="52"/>
                                        </p:tgtEl>
                                        <p:attrNameLst>
                                          <p:attrName>style.visibility</p:attrName>
                                        </p:attrNameLst>
                                      </p:cBhvr>
                                      <p:to>
                                        <p:strVal val="hidden"/>
                                      </p:to>
                                    </p:set>
                                  </p:subTnLst>
                                </p:cTn>
                              </p:par>
                            </p:childTnLst>
                          </p:cTn>
                        </p:par>
                        <p:par>
                          <p:cTn id="36" fill="hold">
                            <p:stCondLst>
                              <p:cond delay="500"/>
                            </p:stCondLst>
                            <p:childTnLst>
                              <p:par>
                                <p:cTn id="37" presetID="1" presetClass="entr" presetSubtype="0" fill="hold" grpId="0" nodeType="afterEffect">
                                  <p:stCondLst>
                                    <p:cond delay="100"/>
                                  </p:stCondLst>
                                  <p:childTnLst>
                                    <p:set>
                                      <p:cBhvr>
                                        <p:cTn id="38" dur="1" fill="hold">
                                          <p:stCondLst>
                                            <p:cond delay="0"/>
                                          </p:stCondLst>
                                        </p:cTn>
                                        <p:tgtEl>
                                          <p:spTgt spid="140"/>
                                        </p:tgtEl>
                                        <p:attrNameLst>
                                          <p:attrName>style.visibility</p:attrName>
                                        </p:attrNameLst>
                                      </p:cBhvr>
                                      <p:to>
                                        <p:strVal val="visible"/>
                                      </p:to>
                                    </p:set>
                                  </p:childTnLst>
                                  <p:subTnLst>
                                    <p:set>
                                      <p:cBhvr override="childStyle">
                                        <p:cTn dur="1" fill="hold" display="0" masterRel="nextClick" afterEffect="1"/>
                                        <p:tgtEl>
                                          <p:spTgt spid="140"/>
                                        </p:tgtEl>
                                        <p:attrNameLst>
                                          <p:attrName>style.visibility</p:attrName>
                                        </p:attrNameLst>
                                      </p:cBhvr>
                                      <p:to>
                                        <p:strVal val="hidden"/>
                                      </p:to>
                                    </p:set>
                                  </p:subTnLst>
                                </p:cTn>
                              </p:par>
                              <p:par>
                                <p:cTn id="39" presetID="1" presetClass="entr" presetSubtype="0" fill="hold" grpId="0" nodeType="withEffect">
                                  <p:stCondLst>
                                    <p:cond delay="0"/>
                                  </p:stCondLst>
                                  <p:childTnLst>
                                    <p:set>
                                      <p:cBhvr>
                                        <p:cTn id="40" dur="1" fill="hold">
                                          <p:stCondLst>
                                            <p:cond delay="0"/>
                                          </p:stCondLst>
                                        </p:cTn>
                                        <p:tgtEl>
                                          <p:spTgt spid="125"/>
                                        </p:tgtEl>
                                        <p:attrNameLst>
                                          <p:attrName>style.visibility</p:attrName>
                                        </p:attrNameLst>
                                      </p:cBhvr>
                                      <p:to>
                                        <p:strVal val="visible"/>
                                      </p:to>
                                    </p:set>
                                  </p:childTnLst>
                                  <p:subTnLst>
                                    <p:set>
                                      <p:cBhvr override="childStyle">
                                        <p:cTn dur="1" fill="hold" display="0" masterRel="nextClick" afterEffect="1"/>
                                        <p:tgtEl>
                                          <p:spTgt spid="125"/>
                                        </p:tgtEl>
                                        <p:attrNameLst>
                                          <p:attrName>style.visibility</p:attrName>
                                        </p:attrNameLst>
                                      </p:cBhvr>
                                      <p:to>
                                        <p:strVal val="hidden"/>
                                      </p:to>
                                    </p:set>
                                  </p:subTnLst>
                                </p:cTn>
                              </p:par>
                              <p:par>
                                <p:cTn id="41" presetID="1" presetClass="entr" presetSubtype="0" fill="hold" grpId="0" nodeType="withEffect">
                                  <p:stCondLst>
                                    <p:cond delay="0"/>
                                  </p:stCondLst>
                                  <p:childTnLst>
                                    <p:set>
                                      <p:cBhvr>
                                        <p:cTn id="42" dur="1" fill="hold">
                                          <p:stCondLst>
                                            <p:cond delay="0"/>
                                          </p:stCondLst>
                                        </p:cTn>
                                        <p:tgtEl>
                                          <p:spTgt spid="126"/>
                                        </p:tgtEl>
                                        <p:attrNameLst>
                                          <p:attrName>style.visibility</p:attrName>
                                        </p:attrNameLst>
                                      </p:cBhvr>
                                      <p:to>
                                        <p:strVal val="visible"/>
                                      </p:to>
                                    </p:set>
                                  </p:childTnLst>
                                  <p:subTnLst>
                                    <p:set>
                                      <p:cBhvr override="childStyle">
                                        <p:cTn dur="1" fill="hold" display="0" masterRel="nextClick" afterEffect="1"/>
                                        <p:tgtEl>
                                          <p:spTgt spid="126"/>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wipe(left)">
                                      <p:cBhvr>
                                        <p:cTn id="47" dur="500"/>
                                        <p:tgtEl>
                                          <p:spTgt spid="52"/>
                                        </p:tgtEl>
                                      </p:cBhvr>
                                    </p:animEffect>
                                  </p:childTnLst>
                                  <p:subTnLst>
                                    <p:set>
                                      <p:cBhvr override="childStyle">
                                        <p:cTn dur="1" fill="hold" display="0" masterRel="sameClick" afterEffect="1">
                                          <p:stCondLst>
                                            <p:cond evt="end" delay="0">
                                              <p:tn val="45"/>
                                            </p:cond>
                                          </p:stCondLst>
                                        </p:cTn>
                                        <p:tgtEl>
                                          <p:spTgt spid="52"/>
                                        </p:tgtEl>
                                        <p:attrNameLst>
                                          <p:attrName>style.visibility</p:attrName>
                                        </p:attrNameLst>
                                      </p:cBhvr>
                                      <p:to>
                                        <p:strVal val="hidden"/>
                                      </p:to>
                                    </p:set>
                                  </p:subTnLst>
                                </p:cTn>
                              </p:par>
                            </p:childTnLst>
                          </p:cTn>
                        </p:par>
                        <p:par>
                          <p:cTn id="48" fill="hold">
                            <p:stCondLst>
                              <p:cond delay="500"/>
                            </p:stCondLst>
                            <p:childTnLst>
                              <p:par>
                                <p:cTn id="49" presetID="1" presetClass="entr" presetSubtype="0" fill="hold" grpId="0" nodeType="afterEffect">
                                  <p:stCondLst>
                                    <p:cond delay="100"/>
                                  </p:stCondLst>
                                  <p:childTnLst>
                                    <p:set>
                                      <p:cBhvr>
                                        <p:cTn id="50" dur="1" fill="hold">
                                          <p:stCondLst>
                                            <p:cond delay="0"/>
                                          </p:stCondLst>
                                        </p:cTn>
                                        <p:tgtEl>
                                          <p:spTgt spid="138"/>
                                        </p:tgtEl>
                                        <p:attrNameLst>
                                          <p:attrName>style.visibility</p:attrName>
                                        </p:attrNameLst>
                                      </p:cBhvr>
                                      <p:to>
                                        <p:strVal val="visible"/>
                                      </p:to>
                                    </p:set>
                                  </p:childTnLst>
                                  <p:subTnLst>
                                    <p:set>
                                      <p:cBhvr override="childStyle">
                                        <p:cTn dur="1" fill="hold" display="0" masterRel="nextClick" afterEffect="1"/>
                                        <p:tgtEl>
                                          <p:spTgt spid="138"/>
                                        </p:tgtEl>
                                        <p:attrNameLst>
                                          <p:attrName>style.visibility</p:attrName>
                                        </p:attrNameLst>
                                      </p:cBhvr>
                                      <p:to>
                                        <p:strVal val="hidden"/>
                                      </p:to>
                                    </p:set>
                                  </p:subTnLst>
                                </p:cTn>
                              </p:par>
                              <p:par>
                                <p:cTn id="51" presetID="1" presetClass="entr" presetSubtype="0" fill="hold" grpId="0" nodeType="withEffect">
                                  <p:stCondLst>
                                    <p:cond delay="0"/>
                                  </p:stCondLst>
                                  <p:childTnLst>
                                    <p:set>
                                      <p:cBhvr>
                                        <p:cTn id="52" dur="1" fill="hold">
                                          <p:stCondLst>
                                            <p:cond delay="0"/>
                                          </p:stCondLst>
                                        </p:cTn>
                                        <p:tgtEl>
                                          <p:spTgt spid="139"/>
                                        </p:tgtEl>
                                        <p:attrNameLst>
                                          <p:attrName>style.visibility</p:attrName>
                                        </p:attrNameLst>
                                      </p:cBhvr>
                                      <p:to>
                                        <p:strVal val="visible"/>
                                      </p:to>
                                    </p:set>
                                  </p:childTnLst>
                                  <p:subTnLst>
                                    <p:set>
                                      <p:cBhvr override="childStyle">
                                        <p:cTn dur="1" fill="hold" display="0" masterRel="nextClick" afterEffect="1"/>
                                        <p:tgtEl>
                                          <p:spTgt spid="139"/>
                                        </p:tgtEl>
                                        <p:attrNameLst>
                                          <p:attrName>style.visibility</p:attrName>
                                        </p:attrNameLst>
                                      </p:cBhvr>
                                      <p:to>
                                        <p:strVal val="hidden"/>
                                      </p:to>
                                    </p:set>
                                  </p:subTnLst>
                                </p:cTn>
                              </p:par>
                              <p:par>
                                <p:cTn id="53" presetID="1" presetClass="entr" presetSubtype="0" fill="hold" grpId="1" nodeType="withEffect">
                                  <p:stCondLst>
                                    <p:cond delay="0"/>
                                  </p:stCondLst>
                                  <p:childTnLst>
                                    <p:set>
                                      <p:cBhvr>
                                        <p:cTn id="54" dur="1" fill="hold">
                                          <p:stCondLst>
                                            <p:cond delay="0"/>
                                          </p:stCondLst>
                                        </p:cTn>
                                        <p:tgtEl>
                                          <p:spTgt spid="131"/>
                                        </p:tgtEl>
                                        <p:attrNameLst>
                                          <p:attrName>style.visibility</p:attrName>
                                        </p:attrNameLst>
                                      </p:cBhvr>
                                      <p:to>
                                        <p:strVal val="visible"/>
                                      </p:to>
                                    </p:set>
                                  </p:childTnLst>
                                  <p:subTnLst>
                                    <p:set>
                                      <p:cBhvr override="childStyle">
                                        <p:cTn dur="1" fill="hold" display="0" masterRel="nextClick" afterEffect="1"/>
                                        <p:tgtEl>
                                          <p:spTgt spid="131"/>
                                        </p:tgtEl>
                                        <p:attrNameLst>
                                          <p:attrName>style.visibility</p:attrName>
                                        </p:attrNameLst>
                                      </p:cBhvr>
                                      <p:to>
                                        <p:strVal val="hidden"/>
                                      </p:to>
                                    </p:set>
                                  </p:subTnLst>
                                </p:cTn>
                              </p:par>
                              <p:par>
                                <p:cTn id="55" presetID="1" presetClass="entr" presetSubtype="0" fill="hold" grpId="1" nodeType="withEffect">
                                  <p:stCondLst>
                                    <p:cond delay="0"/>
                                  </p:stCondLst>
                                  <p:childTnLst>
                                    <p:set>
                                      <p:cBhvr>
                                        <p:cTn id="56" dur="1" fill="hold">
                                          <p:stCondLst>
                                            <p:cond delay="0"/>
                                          </p:stCondLst>
                                        </p:cTn>
                                        <p:tgtEl>
                                          <p:spTgt spid="135"/>
                                        </p:tgtEl>
                                        <p:attrNameLst>
                                          <p:attrName>style.visibility</p:attrName>
                                        </p:attrNameLst>
                                      </p:cBhvr>
                                      <p:to>
                                        <p:strVal val="visible"/>
                                      </p:to>
                                    </p:set>
                                  </p:childTnLst>
                                  <p:subTnLst>
                                    <p:set>
                                      <p:cBhvr override="childStyle">
                                        <p:cTn dur="1" fill="hold" display="0" masterRel="nextClick" afterEffect="1"/>
                                        <p:tgtEl>
                                          <p:spTgt spid="135"/>
                                        </p:tgtEl>
                                        <p:attrNameLst>
                                          <p:attrName>style.visibility</p:attrName>
                                        </p:attrNameLst>
                                      </p:cBhvr>
                                      <p:to>
                                        <p:strVal val="hidden"/>
                                      </p:to>
                                    </p:set>
                                  </p:subTnLst>
                                </p:cTn>
                              </p:par>
                              <p:par>
                                <p:cTn id="57" presetID="1" presetClass="entr" presetSubtype="0" fill="hold" grpId="1" nodeType="withEffect">
                                  <p:stCondLst>
                                    <p:cond delay="0"/>
                                  </p:stCondLst>
                                  <p:childTnLst>
                                    <p:set>
                                      <p:cBhvr>
                                        <p:cTn id="58" dur="1" fill="hold">
                                          <p:stCondLst>
                                            <p:cond delay="0"/>
                                          </p:stCondLst>
                                        </p:cTn>
                                        <p:tgtEl>
                                          <p:spTgt spid="136"/>
                                        </p:tgtEl>
                                        <p:attrNameLst>
                                          <p:attrName>style.visibility</p:attrName>
                                        </p:attrNameLst>
                                      </p:cBhvr>
                                      <p:to>
                                        <p:strVal val="visible"/>
                                      </p:to>
                                    </p:set>
                                  </p:childTnLst>
                                  <p:subTnLst>
                                    <p:set>
                                      <p:cBhvr override="childStyle">
                                        <p:cTn dur="1" fill="hold" display="0" masterRel="nextClick" afterEffect="1"/>
                                        <p:tgtEl>
                                          <p:spTgt spid="136"/>
                                        </p:tgtEl>
                                        <p:attrNameLst>
                                          <p:attrName>style.visibility</p:attrName>
                                        </p:attrNameLst>
                                      </p:cBhvr>
                                      <p:to>
                                        <p:strVal val="hidden"/>
                                      </p:to>
                                    </p:set>
                                  </p:subTnLst>
                                </p:cTn>
                              </p:par>
                              <p:par>
                                <p:cTn id="59" presetID="1" presetClass="entr" presetSubtype="0" fill="hold" grpId="1" nodeType="withEffect">
                                  <p:stCondLst>
                                    <p:cond delay="0"/>
                                  </p:stCondLst>
                                  <p:childTnLst>
                                    <p:set>
                                      <p:cBhvr>
                                        <p:cTn id="60" dur="1" fill="hold">
                                          <p:stCondLst>
                                            <p:cond delay="0"/>
                                          </p:stCondLst>
                                        </p:cTn>
                                        <p:tgtEl>
                                          <p:spTgt spid="132"/>
                                        </p:tgtEl>
                                        <p:attrNameLst>
                                          <p:attrName>style.visibility</p:attrName>
                                        </p:attrNameLst>
                                      </p:cBhvr>
                                      <p:to>
                                        <p:strVal val="visible"/>
                                      </p:to>
                                    </p:set>
                                  </p:childTnLst>
                                  <p:subTnLst>
                                    <p:set>
                                      <p:cBhvr override="childStyle">
                                        <p:cTn dur="1" fill="hold" display="0" masterRel="nextClick" afterEffect="1"/>
                                        <p:tgtEl>
                                          <p:spTgt spid="132"/>
                                        </p:tgtEl>
                                        <p:attrNameLst>
                                          <p:attrName>style.visibility</p:attrName>
                                        </p:attrNameLst>
                                      </p:cBhvr>
                                      <p:to>
                                        <p:strVal val="hidden"/>
                                      </p:to>
                                    </p:set>
                                  </p:sub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wipe(left)">
                                      <p:cBhvr>
                                        <p:cTn id="65" dur="500"/>
                                        <p:tgtEl>
                                          <p:spTgt spid="52"/>
                                        </p:tgtEl>
                                      </p:cBhvr>
                                    </p:animEffect>
                                  </p:childTnLst>
                                  <p:subTnLst>
                                    <p:set>
                                      <p:cBhvr override="childStyle">
                                        <p:cTn dur="1" fill="hold" display="0" masterRel="sameClick" afterEffect="1">
                                          <p:stCondLst>
                                            <p:cond evt="end" delay="0">
                                              <p:tn val="63"/>
                                            </p:cond>
                                          </p:stCondLst>
                                        </p:cTn>
                                        <p:tgtEl>
                                          <p:spTgt spid="52"/>
                                        </p:tgtEl>
                                        <p:attrNameLst>
                                          <p:attrName>style.visibility</p:attrName>
                                        </p:attrNameLst>
                                      </p:cBhvr>
                                      <p:to>
                                        <p:strVal val="hidden"/>
                                      </p:to>
                                    </p:set>
                                  </p:subTnLst>
                                </p:cTn>
                              </p:par>
                            </p:childTnLst>
                          </p:cTn>
                        </p:par>
                        <p:par>
                          <p:cTn id="66" fill="hold">
                            <p:stCondLst>
                              <p:cond delay="500"/>
                            </p:stCondLst>
                            <p:childTnLst>
                              <p:par>
                                <p:cTn id="67" presetID="1" presetClass="entr" presetSubtype="0" fill="hold" grpId="0" nodeType="afterEffect">
                                  <p:stCondLst>
                                    <p:cond delay="100"/>
                                  </p:stCondLst>
                                  <p:childTnLst>
                                    <p:set>
                                      <p:cBhvr>
                                        <p:cTn id="68" dur="1" fill="hold">
                                          <p:stCondLst>
                                            <p:cond delay="0"/>
                                          </p:stCondLst>
                                        </p:cTn>
                                        <p:tgtEl>
                                          <p:spTgt spid="137"/>
                                        </p:tgtEl>
                                        <p:attrNameLst>
                                          <p:attrName>style.visibility</p:attrName>
                                        </p:attrNameLst>
                                      </p:cBhvr>
                                      <p:to>
                                        <p:strVal val="visible"/>
                                      </p:to>
                                    </p:set>
                                  </p:childTnLst>
                                  <p:subTnLst>
                                    <p:set>
                                      <p:cBhvr override="childStyle">
                                        <p:cTn dur="1" fill="hold" display="0" masterRel="nextClick" afterEffect="1"/>
                                        <p:tgtEl>
                                          <p:spTgt spid="137"/>
                                        </p:tgtEl>
                                        <p:attrNameLst>
                                          <p:attrName>style.visibility</p:attrName>
                                        </p:attrNameLst>
                                      </p:cBhvr>
                                      <p:to>
                                        <p:strVal val="hidden"/>
                                      </p:to>
                                    </p:set>
                                  </p:subTnLst>
                                </p:cTn>
                              </p:par>
                              <p:par>
                                <p:cTn id="69" presetID="1" presetClass="entr" presetSubtype="0" fill="hold" grpId="0" nodeType="withEffect">
                                  <p:stCondLst>
                                    <p:cond delay="0"/>
                                  </p:stCondLst>
                                  <p:childTnLst>
                                    <p:set>
                                      <p:cBhvr>
                                        <p:cTn id="70" dur="1" fill="hold">
                                          <p:stCondLst>
                                            <p:cond delay="0"/>
                                          </p:stCondLst>
                                        </p:cTn>
                                        <p:tgtEl>
                                          <p:spTgt spid="133"/>
                                        </p:tgtEl>
                                        <p:attrNameLst>
                                          <p:attrName>style.visibility</p:attrName>
                                        </p:attrNameLst>
                                      </p:cBhvr>
                                      <p:to>
                                        <p:strVal val="visible"/>
                                      </p:to>
                                    </p:set>
                                  </p:childTnLst>
                                  <p:subTnLst>
                                    <p:set>
                                      <p:cBhvr override="childStyle">
                                        <p:cTn dur="1" fill="hold" display="0" masterRel="nextClick" afterEffect="1"/>
                                        <p:tgtEl>
                                          <p:spTgt spid="133"/>
                                        </p:tgtEl>
                                        <p:attrNameLst>
                                          <p:attrName>style.visibility</p:attrName>
                                        </p:attrNameLst>
                                      </p:cBhvr>
                                      <p:to>
                                        <p:strVal val="hidden"/>
                                      </p:to>
                                    </p:set>
                                  </p:subTnLst>
                                </p:cTn>
                              </p:par>
                              <p:par>
                                <p:cTn id="71" presetID="1" presetClass="entr" presetSubtype="0" fill="hold" grpId="0" nodeType="withEffect">
                                  <p:stCondLst>
                                    <p:cond delay="0"/>
                                  </p:stCondLst>
                                  <p:childTnLst>
                                    <p:set>
                                      <p:cBhvr>
                                        <p:cTn id="72" dur="1" fill="hold">
                                          <p:stCondLst>
                                            <p:cond delay="0"/>
                                          </p:stCondLst>
                                        </p:cTn>
                                        <p:tgtEl>
                                          <p:spTgt spid="134"/>
                                        </p:tgtEl>
                                        <p:attrNameLst>
                                          <p:attrName>style.visibility</p:attrName>
                                        </p:attrNameLst>
                                      </p:cBhvr>
                                      <p:to>
                                        <p:strVal val="visible"/>
                                      </p:to>
                                    </p:set>
                                  </p:childTnLst>
                                  <p:subTnLst>
                                    <p:set>
                                      <p:cBhvr override="childStyle">
                                        <p:cTn dur="1" fill="hold" display="0" masterRel="nextClick" afterEffect="1"/>
                                        <p:tgtEl>
                                          <p:spTgt spid="134"/>
                                        </p:tgtEl>
                                        <p:attrNameLst>
                                          <p:attrName>style.visibility</p:attrName>
                                        </p:attrNameLst>
                                      </p:cBhvr>
                                      <p:to>
                                        <p:strVal val="hidden"/>
                                      </p:to>
                                    </p:set>
                                  </p:sub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52"/>
                                        </p:tgtEl>
                                        <p:attrNameLst>
                                          <p:attrName>style.visibility</p:attrName>
                                        </p:attrNameLst>
                                      </p:cBhvr>
                                      <p:to>
                                        <p:strVal val="visible"/>
                                      </p:to>
                                    </p:set>
                                    <p:animEffect transition="in" filter="wipe(left)">
                                      <p:cBhvr>
                                        <p:cTn id="77" dur="500"/>
                                        <p:tgtEl>
                                          <p:spTgt spid="52"/>
                                        </p:tgtEl>
                                      </p:cBhvr>
                                    </p:animEffect>
                                  </p:childTnLst>
                                  <p:subTnLst>
                                    <p:set>
                                      <p:cBhvr override="childStyle">
                                        <p:cTn dur="1" fill="hold" display="0" masterRel="sameClick" afterEffect="1">
                                          <p:stCondLst>
                                            <p:cond evt="end" delay="0">
                                              <p:tn val="75"/>
                                            </p:cond>
                                          </p:stCondLst>
                                        </p:cTn>
                                        <p:tgtEl>
                                          <p:spTgt spid="52"/>
                                        </p:tgtEl>
                                        <p:attrNameLst>
                                          <p:attrName>style.visibility</p:attrName>
                                        </p:attrNameLst>
                                      </p:cBhvr>
                                      <p:to>
                                        <p:strVal val="hidden"/>
                                      </p:to>
                                    </p:set>
                                  </p:subTnLst>
                                </p:cTn>
                              </p:par>
                            </p:childTnLst>
                          </p:cTn>
                        </p:par>
                        <p:par>
                          <p:cTn id="78" fill="hold">
                            <p:stCondLst>
                              <p:cond delay="500"/>
                            </p:stCondLst>
                            <p:childTnLst>
                              <p:par>
                                <p:cTn id="79" presetID="1" presetClass="entr" presetSubtype="0" fill="hold" grpId="0" nodeType="afterEffect">
                                  <p:stCondLst>
                                    <p:cond delay="100"/>
                                  </p:stCondLst>
                                  <p:childTnLst>
                                    <p:set>
                                      <p:cBhvr>
                                        <p:cTn id="80" dur="1" fill="hold">
                                          <p:stCondLst>
                                            <p:cond delay="0"/>
                                          </p:stCondLst>
                                        </p:cTn>
                                        <p:tgtEl>
                                          <p:spTgt spid="120"/>
                                        </p:tgtEl>
                                        <p:attrNameLst>
                                          <p:attrName>style.visibility</p:attrName>
                                        </p:attrNameLst>
                                      </p:cBhvr>
                                      <p:to>
                                        <p:strVal val="visible"/>
                                      </p:to>
                                    </p:set>
                                  </p:childTnLst>
                                  <p:subTnLst>
                                    <p:set>
                                      <p:cBhvr override="childStyle">
                                        <p:cTn dur="1" fill="hold" display="0" masterRel="nextClick" afterEffect="1"/>
                                        <p:tgtEl>
                                          <p:spTgt spid="120"/>
                                        </p:tgtEl>
                                        <p:attrNameLst>
                                          <p:attrName>style.visibility</p:attrName>
                                        </p:attrNameLst>
                                      </p:cBhvr>
                                      <p:to>
                                        <p:strVal val="hidden"/>
                                      </p:to>
                                    </p:set>
                                  </p:subTnLst>
                                </p:cTn>
                              </p:par>
                              <p:par>
                                <p:cTn id="81" presetID="1" presetClass="entr" presetSubtype="0" fill="hold" grpId="0" nodeType="withEffect">
                                  <p:stCondLst>
                                    <p:cond delay="0"/>
                                  </p:stCondLst>
                                  <p:childTnLst>
                                    <p:set>
                                      <p:cBhvr>
                                        <p:cTn id="82" dur="1" fill="hold">
                                          <p:stCondLst>
                                            <p:cond delay="0"/>
                                          </p:stCondLst>
                                        </p:cTn>
                                        <p:tgtEl>
                                          <p:spTgt spid="121"/>
                                        </p:tgtEl>
                                        <p:attrNameLst>
                                          <p:attrName>style.visibility</p:attrName>
                                        </p:attrNameLst>
                                      </p:cBhvr>
                                      <p:to>
                                        <p:strVal val="visible"/>
                                      </p:to>
                                    </p:set>
                                  </p:childTnLst>
                                  <p:subTnLst>
                                    <p:set>
                                      <p:cBhvr override="childStyle">
                                        <p:cTn dur="1" fill="hold" display="0" masterRel="nextClick" afterEffect="1"/>
                                        <p:tgtEl>
                                          <p:spTgt spid="121"/>
                                        </p:tgtEl>
                                        <p:attrNameLst>
                                          <p:attrName>style.visibility</p:attrName>
                                        </p:attrNameLst>
                                      </p:cBhvr>
                                      <p:to>
                                        <p:strVal val="hidden"/>
                                      </p:to>
                                    </p:set>
                                  </p:subTnLst>
                                </p:cTn>
                              </p:par>
                              <p:par>
                                <p:cTn id="83" presetID="1" presetClass="entr" presetSubtype="0" fill="hold" grpId="0" nodeType="withEffect">
                                  <p:stCondLst>
                                    <p:cond delay="0"/>
                                  </p:stCondLst>
                                  <p:childTnLst>
                                    <p:set>
                                      <p:cBhvr>
                                        <p:cTn id="84" dur="1" fill="hold">
                                          <p:stCondLst>
                                            <p:cond delay="0"/>
                                          </p:stCondLst>
                                        </p:cTn>
                                        <p:tgtEl>
                                          <p:spTgt spid="122"/>
                                        </p:tgtEl>
                                        <p:attrNameLst>
                                          <p:attrName>style.visibility</p:attrName>
                                        </p:attrNameLst>
                                      </p:cBhvr>
                                      <p:to>
                                        <p:strVal val="visible"/>
                                      </p:to>
                                    </p:set>
                                  </p:childTnLst>
                                  <p:subTnLst>
                                    <p:set>
                                      <p:cBhvr override="childStyle">
                                        <p:cTn dur="1" fill="hold" display="0" masterRel="nextClick" afterEffect="1"/>
                                        <p:tgtEl>
                                          <p:spTgt spid="122"/>
                                        </p:tgtEl>
                                        <p:attrNameLst>
                                          <p:attrName>style.visibility</p:attrName>
                                        </p:attrNameLst>
                                      </p:cBhvr>
                                      <p:to>
                                        <p:strVal val="hidden"/>
                                      </p:to>
                                    </p:set>
                                  </p:subTnLst>
                                </p:cTn>
                              </p:par>
                              <p:par>
                                <p:cTn id="85" presetID="1" presetClass="entr" presetSubtype="0" fill="hold" grpId="0" nodeType="withEffect">
                                  <p:stCondLst>
                                    <p:cond delay="0"/>
                                  </p:stCondLst>
                                  <p:childTnLst>
                                    <p:set>
                                      <p:cBhvr>
                                        <p:cTn id="86" dur="1" fill="hold">
                                          <p:stCondLst>
                                            <p:cond delay="0"/>
                                          </p:stCondLst>
                                        </p:cTn>
                                        <p:tgtEl>
                                          <p:spTgt spid="124"/>
                                        </p:tgtEl>
                                        <p:attrNameLst>
                                          <p:attrName>style.visibility</p:attrName>
                                        </p:attrNameLst>
                                      </p:cBhvr>
                                      <p:to>
                                        <p:strVal val="visible"/>
                                      </p:to>
                                    </p:set>
                                  </p:childTnLst>
                                  <p:subTnLst>
                                    <p:set>
                                      <p:cBhvr override="childStyle">
                                        <p:cTn dur="1" fill="hold" display="0" masterRel="nextClick" afterEffect="1"/>
                                        <p:tgtEl>
                                          <p:spTgt spid="124"/>
                                        </p:tgtEl>
                                        <p:attrNameLst>
                                          <p:attrName>style.visibility</p:attrName>
                                        </p:attrNameLst>
                                      </p:cBhvr>
                                      <p:to>
                                        <p:strVal val="hidden"/>
                                      </p:to>
                                    </p:set>
                                  </p:subTnLst>
                                </p:cTn>
                              </p:par>
                              <p:par>
                                <p:cTn id="87" presetID="1" presetClass="entr" presetSubtype="0" fill="hold" grpId="1" nodeType="withEffect">
                                  <p:stCondLst>
                                    <p:cond delay="0"/>
                                  </p:stCondLst>
                                  <p:childTnLst>
                                    <p:set>
                                      <p:cBhvr>
                                        <p:cTn id="88" dur="1" fill="hold">
                                          <p:stCondLst>
                                            <p:cond delay="0"/>
                                          </p:stCondLst>
                                        </p:cTn>
                                        <p:tgtEl>
                                          <p:spTgt spid="129"/>
                                        </p:tgtEl>
                                        <p:attrNameLst>
                                          <p:attrName>style.visibility</p:attrName>
                                        </p:attrNameLst>
                                      </p:cBhvr>
                                      <p:to>
                                        <p:strVal val="visible"/>
                                      </p:to>
                                    </p:set>
                                  </p:childTnLst>
                                  <p:subTnLst>
                                    <p:set>
                                      <p:cBhvr override="childStyle">
                                        <p:cTn dur="1" fill="hold" display="0" masterRel="nextClick" afterEffect="1"/>
                                        <p:tgtEl>
                                          <p:spTgt spid="129"/>
                                        </p:tgtEl>
                                        <p:attrNameLst>
                                          <p:attrName>style.visibility</p:attrName>
                                        </p:attrNameLst>
                                      </p:cBhvr>
                                      <p:to>
                                        <p:strVal val="hidden"/>
                                      </p:to>
                                    </p:set>
                                  </p:subTnLst>
                                </p:cTn>
                              </p:par>
                              <p:par>
                                <p:cTn id="89" presetID="1" presetClass="entr" presetSubtype="0" fill="hold" grpId="2" nodeType="withEffect">
                                  <p:stCondLst>
                                    <p:cond delay="0"/>
                                  </p:stCondLst>
                                  <p:childTnLst>
                                    <p:set>
                                      <p:cBhvr>
                                        <p:cTn id="90" dur="1" fill="hold">
                                          <p:stCondLst>
                                            <p:cond delay="0"/>
                                          </p:stCondLst>
                                        </p:cTn>
                                        <p:tgtEl>
                                          <p:spTgt spid="131"/>
                                        </p:tgtEl>
                                        <p:attrNameLst>
                                          <p:attrName>style.visibility</p:attrName>
                                        </p:attrNameLst>
                                      </p:cBhvr>
                                      <p:to>
                                        <p:strVal val="visible"/>
                                      </p:to>
                                    </p:set>
                                  </p:childTnLst>
                                  <p:subTnLst>
                                    <p:set>
                                      <p:cBhvr override="childStyle">
                                        <p:cTn dur="1" fill="hold" display="0" masterRel="nextClick" afterEffect="1"/>
                                        <p:tgtEl>
                                          <p:spTgt spid="131"/>
                                        </p:tgtEl>
                                        <p:attrNameLst>
                                          <p:attrName>style.visibility</p:attrName>
                                        </p:attrNameLst>
                                      </p:cBhvr>
                                      <p:to>
                                        <p:strVal val="hidden"/>
                                      </p:to>
                                    </p:set>
                                  </p:subTnLst>
                                </p:cTn>
                              </p:par>
                              <p:par>
                                <p:cTn id="91" presetID="1" presetClass="entr" presetSubtype="0" fill="hold" grpId="2" nodeType="withEffect">
                                  <p:stCondLst>
                                    <p:cond delay="0"/>
                                  </p:stCondLst>
                                  <p:childTnLst>
                                    <p:set>
                                      <p:cBhvr>
                                        <p:cTn id="92" dur="1" fill="hold">
                                          <p:stCondLst>
                                            <p:cond delay="0"/>
                                          </p:stCondLst>
                                        </p:cTn>
                                        <p:tgtEl>
                                          <p:spTgt spid="135"/>
                                        </p:tgtEl>
                                        <p:attrNameLst>
                                          <p:attrName>style.visibility</p:attrName>
                                        </p:attrNameLst>
                                      </p:cBhvr>
                                      <p:to>
                                        <p:strVal val="visible"/>
                                      </p:to>
                                    </p:set>
                                  </p:childTnLst>
                                  <p:subTnLst>
                                    <p:set>
                                      <p:cBhvr override="childStyle">
                                        <p:cTn dur="1" fill="hold" display="0" masterRel="nextClick" afterEffect="1"/>
                                        <p:tgtEl>
                                          <p:spTgt spid="135"/>
                                        </p:tgtEl>
                                        <p:attrNameLst>
                                          <p:attrName>style.visibility</p:attrName>
                                        </p:attrNameLst>
                                      </p:cBhvr>
                                      <p:to>
                                        <p:strVal val="hidden"/>
                                      </p:to>
                                    </p:set>
                                  </p:subTnLst>
                                </p:cTn>
                              </p:par>
                              <p:par>
                                <p:cTn id="93" presetID="1" presetClass="entr" presetSubtype="0" fill="hold" grpId="2" nodeType="withEffect">
                                  <p:stCondLst>
                                    <p:cond delay="0"/>
                                  </p:stCondLst>
                                  <p:childTnLst>
                                    <p:set>
                                      <p:cBhvr>
                                        <p:cTn id="94" dur="1" fill="hold">
                                          <p:stCondLst>
                                            <p:cond delay="0"/>
                                          </p:stCondLst>
                                        </p:cTn>
                                        <p:tgtEl>
                                          <p:spTgt spid="136"/>
                                        </p:tgtEl>
                                        <p:attrNameLst>
                                          <p:attrName>style.visibility</p:attrName>
                                        </p:attrNameLst>
                                      </p:cBhvr>
                                      <p:to>
                                        <p:strVal val="visible"/>
                                      </p:to>
                                    </p:set>
                                  </p:childTnLst>
                                  <p:subTnLst>
                                    <p:set>
                                      <p:cBhvr override="childStyle">
                                        <p:cTn dur="1" fill="hold" display="0" masterRel="nextClick" afterEffect="1"/>
                                        <p:tgtEl>
                                          <p:spTgt spid="136"/>
                                        </p:tgtEl>
                                        <p:attrNameLst>
                                          <p:attrName>style.visibility</p:attrName>
                                        </p:attrNameLst>
                                      </p:cBhvr>
                                      <p:to>
                                        <p:strVal val="hidden"/>
                                      </p:to>
                                    </p:set>
                                  </p:subTnLst>
                                </p:cTn>
                              </p:par>
                              <p:par>
                                <p:cTn id="95" presetID="1" presetClass="entr" presetSubtype="0" fill="hold" grpId="1" nodeType="withEffect">
                                  <p:stCondLst>
                                    <p:cond delay="0"/>
                                  </p:stCondLst>
                                  <p:childTnLst>
                                    <p:set>
                                      <p:cBhvr>
                                        <p:cTn id="96" dur="1" fill="hold">
                                          <p:stCondLst>
                                            <p:cond delay="0"/>
                                          </p:stCondLst>
                                        </p:cTn>
                                        <p:tgtEl>
                                          <p:spTgt spid="130"/>
                                        </p:tgtEl>
                                        <p:attrNameLst>
                                          <p:attrName>style.visibility</p:attrName>
                                        </p:attrNameLst>
                                      </p:cBhvr>
                                      <p:to>
                                        <p:strVal val="visible"/>
                                      </p:to>
                                    </p:set>
                                  </p:childTnLst>
                                  <p:subTnLst>
                                    <p:set>
                                      <p:cBhvr override="childStyle">
                                        <p:cTn dur="1" fill="hold" display="0" masterRel="nextClick" afterEffect="1"/>
                                        <p:tgtEl>
                                          <p:spTgt spid="130"/>
                                        </p:tgtEl>
                                        <p:attrNameLst>
                                          <p:attrName>style.visibility</p:attrName>
                                        </p:attrNameLst>
                                      </p:cBhvr>
                                      <p:to>
                                        <p:strVal val="hidden"/>
                                      </p:to>
                                    </p:set>
                                  </p:subTnLst>
                                </p:cTn>
                              </p:par>
                              <p:par>
                                <p:cTn id="97" presetID="1" presetClass="entr" presetSubtype="0" fill="hold" grpId="2" nodeType="withEffect">
                                  <p:stCondLst>
                                    <p:cond delay="0"/>
                                  </p:stCondLst>
                                  <p:childTnLst>
                                    <p:set>
                                      <p:cBhvr>
                                        <p:cTn id="98" dur="1" fill="hold">
                                          <p:stCondLst>
                                            <p:cond delay="0"/>
                                          </p:stCondLst>
                                        </p:cTn>
                                        <p:tgtEl>
                                          <p:spTgt spid="132"/>
                                        </p:tgtEl>
                                        <p:attrNameLst>
                                          <p:attrName>style.visibility</p:attrName>
                                        </p:attrNameLst>
                                      </p:cBhvr>
                                      <p:to>
                                        <p:strVal val="visible"/>
                                      </p:to>
                                    </p:set>
                                  </p:childTnLst>
                                  <p:subTnLst>
                                    <p:set>
                                      <p:cBhvr override="childStyle">
                                        <p:cTn dur="1" fill="hold" display="0" masterRel="nextClick" afterEffect="1"/>
                                        <p:tgtEl>
                                          <p:spTgt spid="132"/>
                                        </p:tgtEl>
                                        <p:attrNameLst>
                                          <p:attrName>style.visibility</p:attrName>
                                        </p:attrNameLst>
                                      </p:cBhvr>
                                      <p:to>
                                        <p:strVal val="hidden"/>
                                      </p:to>
                                    </p:set>
                                  </p:subTnLst>
                                </p:cTn>
                              </p:par>
                              <p:par>
                                <p:cTn id="99" presetID="1" presetClass="entr" presetSubtype="0" fill="hold" grpId="1" nodeType="withEffect">
                                  <p:stCondLst>
                                    <p:cond delay="0"/>
                                  </p:stCondLst>
                                  <p:childTnLst>
                                    <p:set>
                                      <p:cBhvr>
                                        <p:cTn id="100" dur="1" fill="hold">
                                          <p:stCondLst>
                                            <p:cond delay="0"/>
                                          </p:stCondLst>
                                        </p:cTn>
                                        <p:tgtEl>
                                          <p:spTgt spid="133"/>
                                        </p:tgtEl>
                                        <p:attrNameLst>
                                          <p:attrName>style.visibility</p:attrName>
                                        </p:attrNameLst>
                                      </p:cBhvr>
                                      <p:to>
                                        <p:strVal val="visible"/>
                                      </p:to>
                                    </p:set>
                                  </p:childTnLst>
                                  <p:subTnLst>
                                    <p:set>
                                      <p:cBhvr override="childStyle">
                                        <p:cTn dur="1" fill="hold" display="0" masterRel="nextClick" afterEffect="1"/>
                                        <p:tgtEl>
                                          <p:spTgt spid="133"/>
                                        </p:tgtEl>
                                        <p:attrNameLst>
                                          <p:attrName>style.visibility</p:attrName>
                                        </p:attrNameLst>
                                      </p:cBhvr>
                                      <p:to>
                                        <p:strVal val="hidden"/>
                                      </p:to>
                                    </p:set>
                                  </p:subTnLst>
                                </p:cTn>
                              </p:par>
                              <p:par>
                                <p:cTn id="101" presetID="1" presetClass="entr" presetSubtype="0" fill="hold" grpId="1" nodeType="withEffect">
                                  <p:stCondLst>
                                    <p:cond delay="0"/>
                                  </p:stCondLst>
                                  <p:childTnLst>
                                    <p:set>
                                      <p:cBhvr>
                                        <p:cTn id="102" dur="1" fill="hold">
                                          <p:stCondLst>
                                            <p:cond delay="0"/>
                                          </p:stCondLst>
                                        </p:cTn>
                                        <p:tgtEl>
                                          <p:spTgt spid="134"/>
                                        </p:tgtEl>
                                        <p:attrNameLst>
                                          <p:attrName>style.visibility</p:attrName>
                                        </p:attrNameLst>
                                      </p:cBhvr>
                                      <p:to>
                                        <p:strVal val="visible"/>
                                      </p:to>
                                    </p:set>
                                  </p:childTnLst>
                                  <p:subTnLst>
                                    <p:set>
                                      <p:cBhvr override="childStyle">
                                        <p:cTn dur="1" fill="hold" display="0" masterRel="nextClick" afterEffect="1"/>
                                        <p:tgtEl>
                                          <p:spTgt spid="134"/>
                                        </p:tgtEl>
                                        <p:attrNameLst>
                                          <p:attrName>style.visibility</p:attrName>
                                        </p:attrNameLst>
                                      </p:cBhvr>
                                      <p:to>
                                        <p:strVal val="hidden"/>
                                      </p:to>
                                    </p:set>
                                  </p:sub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nodeType="clickEffect">
                                  <p:stCondLst>
                                    <p:cond delay="0"/>
                                  </p:stCondLst>
                                  <p:childTnLst>
                                    <p:set>
                                      <p:cBhvr>
                                        <p:cTn id="106" dur="1" fill="hold">
                                          <p:stCondLst>
                                            <p:cond delay="0"/>
                                          </p:stCondLst>
                                        </p:cTn>
                                        <p:tgtEl>
                                          <p:spTgt spid="52"/>
                                        </p:tgtEl>
                                        <p:attrNameLst>
                                          <p:attrName>style.visibility</p:attrName>
                                        </p:attrNameLst>
                                      </p:cBhvr>
                                      <p:to>
                                        <p:strVal val="visible"/>
                                      </p:to>
                                    </p:set>
                                    <p:animEffect transition="in" filter="wipe(left)">
                                      <p:cBhvr>
                                        <p:cTn id="107" dur="500"/>
                                        <p:tgtEl>
                                          <p:spTgt spid="52"/>
                                        </p:tgtEl>
                                      </p:cBhvr>
                                    </p:animEffect>
                                  </p:childTnLst>
                                  <p:subTnLst>
                                    <p:set>
                                      <p:cBhvr override="childStyle">
                                        <p:cTn dur="1" fill="hold" display="0" masterRel="sameClick" afterEffect="1">
                                          <p:stCondLst>
                                            <p:cond evt="end" delay="0">
                                              <p:tn val="105"/>
                                            </p:cond>
                                          </p:stCondLst>
                                        </p:cTn>
                                        <p:tgtEl>
                                          <p:spTgt spid="52"/>
                                        </p:tgtEl>
                                        <p:attrNameLst>
                                          <p:attrName>style.visibility</p:attrName>
                                        </p:attrNameLst>
                                      </p:cBhvr>
                                      <p:to>
                                        <p:strVal val="hidden"/>
                                      </p:to>
                                    </p:set>
                                  </p:subTnLst>
                                </p:cTn>
                              </p:par>
                            </p:childTnLst>
                          </p:cTn>
                        </p:par>
                        <p:par>
                          <p:cTn id="108" fill="hold">
                            <p:stCondLst>
                              <p:cond delay="500"/>
                            </p:stCondLst>
                            <p:childTnLst>
                              <p:par>
                                <p:cTn id="109" presetID="1" presetClass="entr" presetSubtype="0" fill="hold" grpId="0" nodeType="afterEffect">
                                  <p:stCondLst>
                                    <p:cond delay="100"/>
                                  </p:stCondLst>
                                  <p:childTnLst>
                                    <p:set>
                                      <p:cBhvr>
                                        <p:cTn id="110" dur="1" fill="hold">
                                          <p:stCondLst>
                                            <p:cond delay="0"/>
                                          </p:stCondLst>
                                        </p:cTn>
                                        <p:tgtEl>
                                          <p:spTgt spid="123"/>
                                        </p:tgtEl>
                                        <p:attrNameLst>
                                          <p:attrName>style.visibility</p:attrName>
                                        </p:attrNameLst>
                                      </p:cBhvr>
                                      <p:to>
                                        <p:strVal val="visible"/>
                                      </p:to>
                                    </p:set>
                                  </p:childTnLst>
                                  <p:subTnLst>
                                    <p:set>
                                      <p:cBhvr override="childStyle">
                                        <p:cTn dur="1" fill="hold" display="0" masterRel="nextClick" afterEffect="1"/>
                                        <p:tgtEl>
                                          <p:spTgt spid="123"/>
                                        </p:tgtEl>
                                        <p:attrNameLst>
                                          <p:attrName>style.visibility</p:attrName>
                                        </p:attrNameLst>
                                      </p:cBhvr>
                                      <p:to>
                                        <p:strVal val="hidden"/>
                                      </p:to>
                                    </p:set>
                                  </p:subTnLst>
                                </p:cTn>
                              </p:par>
                              <p:par>
                                <p:cTn id="111" presetID="1" presetClass="entr" presetSubtype="0" fill="hold" grpId="0" nodeType="withEffect">
                                  <p:stCondLst>
                                    <p:cond delay="0"/>
                                  </p:stCondLst>
                                  <p:childTnLst>
                                    <p:set>
                                      <p:cBhvr>
                                        <p:cTn id="112" dur="1" fill="hold">
                                          <p:stCondLst>
                                            <p:cond delay="0"/>
                                          </p:stCondLst>
                                        </p:cTn>
                                        <p:tgtEl>
                                          <p:spTgt spid="119"/>
                                        </p:tgtEl>
                                        <p:attrNameLst>
                                          <p:attrName>style.visibility</p:attrName>
                                        </p:attrNameLst>
                                      </p:cBhvr>
                                      <p:to>
                                        <p:strVal val="visible"/>
                                      </p:to>
                                    </p:set>
                                  </p:childTnLst>
                                  <p:subTnLst>
                                    <p:set>
                                      <p:cBhvr override="childStyle">
                                        <p:cTn dur="1" fill="hold" display="0" masterRel="nextClick" afterEffect="1"/>
                                        <p:tgtEl>
                                          <p:spTgt spid="119"/>
                                        </p:tgtEl>
                                        <p:attrNameLst>
                                          <p:attrName>style.visibility</p:attrName>
                                        </p:attrNameLst>
                                      </p:cBhvr>
                                      <p:to>
                                        <p:strVal val="hidden"/>
                                      </p:to>
                                    </p:set>
                                  </p:subTnLst>
                                </p:cTn>
                              </p:par>
                              <p:par>
                                <p:cTn id="113" presetID="1" presetClass="entr" presetSubtype="0" fill="hold" grpId="1" nodeType="withEffect">
                                  <p:stCondLst>
                                    <p:cond delay="0"/>
                                  </p:stCondLst>
                                  <p:childTnLst>
                                    <p:set>
                                      <p:cBhvr>
                                        <p:cTn id="114" dur="1" fill="hold">
                                          <p:stCondLst>
                                            <p:cond delay="0"/>
                                          </p:stCondLst>
                                        </p:cTn>
                                        <p:tgtEl>
                                          <p:spTgt spid="125"/>
                                        </p:tgtEl>
                                        <p:attrNameLst>
                                          <p:attrName>style.visibility</p:attrName>
                                        </p:attrNameLst>
                                      </p:cBhvr>
                                      <p:to>
                                        <p:strVal val="visible"/>
                                      </p:to>
                                    </p:set>
                                  </p:childTnLst>
                                  <p:subTnLst>
                                    <p:set>
                                      <p:cBhvr override="childStyle">
                                        <p:cTn dur="1" fill="hold" display="0" masterRel="nextClick" afterEffect="1"/>
                                        <p:tgtEl>
                                          <p:spTgt spid="125"/>
                                        </p:tgtEl>
                                        <p:attrNameLst>
                                          <p:attrName>style.visibility</p:attrName>
                                        </p:attrNameLst>
                                      </p:cBhvr>
                                      <p:to>
                                        <p:strVal val="hidden"/>
                                      </p:to>
                                    </p:set>
                                  </p:subTnLst>
                                </p:cTn>
                              </p:par>
                              <p:par>
                                <p:cTn id="115" presetID="1" presetClass="entr" presetSubtype="0" fill="hold" grpId="1" nodeType="withEffect">
                                  <p:stCondLst>
                                    <p:cond delay="0"/>
                                  </p:stCondLst>
                                  <p:childTnLst>
                                    <p:set>
                                      <p:cBhvr>
                                        <p:cTn id="116" dur="1" fill="hold">
                                          <p:stCondLst>
                                            <p:cond delay="0"/>
                                          </p:stCondLst>
                                        </p:cTn>
                                        <p:tgtEl>
                                          <p:spTgt spid="126"/>
                                        </p:tgtEl>
                                        <p:attrNameLst>
                                          <p:attrName>style.visibility</p:attrName>
                                        </p:attrNameLst>
                                      </p:cBhvr>
                                      <p:to>
                                        <p:strVal val="visible"/>
                                      </p:to>
                                    </p:set>
                                  </p:childTnLst>
                                  <p:subTnLst>
                                    <p:set>
                                      <p:cBhvr override="childStyle">
                                        <p:cTn dur="1" fill="hold" display="0" masterRel="nextClick" afterEffect="1"/>
                                        <p:tgtEl>
                                          <p:spTgt spid="126"/>
                                        </p:tgtEl>
                                        <p:attrNameLst>
                                          <p:attrName>style.visibility</p:attrName>
                                        </p:attrNameLst>
                                      </p:cBhvr>
                                      <p:to>
                                        <p:strVal val="hidden"/>
                                      </p:to>
                                    </p:set>
                                  </p:subTnLst>
                                </p:cTn>
                              </p:par>
                              <p:par>
                                <p:cTn id="117" presetID="1" presetClass="entr" presetSubtype="0" fill="hold" grpId="0" nodeType="withEffect">
                                  <p:stCondLst>
                                    <p:cond delay="0"/>
                                  </p:stCondLst>
                                  <p:childTnLst>
                                    <p:set>
                                      <p:cBhvr>
                                        <p:cTn id="118" dur="1" fill="hold">
                                          <p:stCondLst>
                                            <p:cond delay="0"/>
                                          </p:stCondLst>
                                        </p:cTn>
                                        <p:tgtEl>
                                          <p:spTgt spid="127"/>
                                        </p:tgtEl>
                                        <p:attrNameLst>
                                          <p:attrName>style.visibility</p:attrName>
                                        </p:attrNameLst>
                                      </p:cBhvr>
                                      <p:to>
                                        <p:strVal val="visible"/>
                                      </p:to>
                                    </p:set>
                                  </p:childTnLst>
                                  <p:subTnLst>
                                    <p:set>
                                      <p:cBhvr override="childStyle">
                                        <p:cTn dur="1" fill="hold" display="0" masterRel="nextClick" afterEffect="1"/>
                                        <p:tgtEl>
                                          <p:spTgt spid="127"/>
                                        </p:tgtEl>
                                        <p:attrNameLst>
                                          <p:attrName>style.visibility</p:attrName>
                                        </p:attrNameLst>
                                      </p:cBhvr>
                                      <p:to>
                                        <p:strVal val="hidden"/>
                                      </p:to>
                                    </p:set>
                                  </p:subTnLst>
                                </p:cTn>
                              </p:par>
                              <p:par>
                                <p:cTn id="119" presetID="1" presetClass="entr" presetSubtype="0" fill="hold" grpId="0" nodeType="withEffect">
                                  <p:stCondLst>
                                    <p:cond delay="0"/>
                                  </p:stCondLst>
                                  <p:childTnLst>
                                    <p:set>
                                      <p:cBhvr>
                                        <p:cTn id="120" dur="1" fill="hold">
                                          <p:stCondLst>
                                            <p:cond delay="0"/>
                                          </p:stCondLst>
                                        </p:cTn>
                                        <p:tgtEl>
                                          <p:spTgt spid="128"/>
                                        </p:tgtEl>
                                        <p:attrNameLst>
                                          <p:attrName>style.visibility</p:attrName>
                                        </p:attrNameLst>
                                      </p:cBhvr>
                                      <p:to>
                                        <p:strVal val="visible"/>
                                      </p:to>
                                    </p:set>
                                  </p:childTnLst>
                                  <p:subTnLst>
                                    <p:set>
                                      <p:cBhvr override="childStyle">
                                        <p:cTn dur="1" fill="hold" display="0" masterRel="nextClick" afterEffect="1"/>
                                        <p:tgtEl>
                                          <p:spTgt spid="12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20" grpId="0" animBg="1"/>
      <p:bldP spid="121" grpId="0" animBg="1"/>
      <p:bldP spid="122" grpId="0" animBg="1"/>
      <p:bldP spid="123" grpId="0" animBg="1"/>
      <p:bldP spid="124" grpId="0" animBg="1"/>
      <p:bldP spid="125" grpId="0" animBg="1"/>
      <p:bldP spid="125" grpId="1" animBg="1"/>
      <p:bldP spid="126" grpId="0"/>
      <p:bldP spid="126" grpId="1"/>
      <p:bldP spid="127" grpId="0" animBg="1"/>
      <p:bldP spid="128" grpId="0"/>
      <p:bldP spid="129" grpId="0" animBg="1"/>
      <p:bldP spid="129" grpId="1" animBg="1"/>
      <p:bldP spid="130" grpId="0"/>
      <p:bldP spid="130" grpId="1"/>
      <p:bldP spid="131" grpId="0" animBg="1"/>
      <p:bldP spid="131" grpId="1" animBg="1"/>
      <p:bldP spid="131" grpId="2" animBg="1"/>
      <p:bldP spid="132" grpId="0"/>
      <p:bldP spid="132" grpId="1"/>
      <p:bldP spid="132" grpId="2"/>
      <p:bldP spid="133" grpId="0" animBg="1"/>
      <p:bldP spid="133" grpId="1" animBg="1"/>
      <p:bldP spid="134" grpId="0"/>
      <p:bldP spid="134" grpId="1"/>
      <p:bldP spid="135" grpId="0" animBg="1"/>
      <p:bldP spid="135" grpId="1" animBg="1"/>
      <p:bldP spid="135" grpId="2" animBg="1"/>
      <p:bldP spid="136" grpId="0"/>
      <p:bldP spid="136" grpId="1"/>
      <p:bldP spid="136" grpId="2"/>
      <p:bldP spid="137" grpId="0" animBg="1"/>
      <p:bldP spid="138" grpId="0" animBg="1"/>
      <p:bldP spid="139" grpId="0" animBg="1"/>
      <p:bldP spid="140" grpId="0" animBg="1"/>
      <p:bldP spid="141" grpId="0" animBg="1"/>
      <p:bldP spid="142" grpId="0" animBg="1"/>
      <p:bldP spid="14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Buffer Status Reports	</a:t>
            </a:r>
          </a:p>
        </p:txBody>
      </p:sp>
      <p:sp>
        <p:nvSpPr>
          <p:cNvPr id="7" name="Content Placeholder 2">
            <a:extLst>
              <a:ext uri="{FF2B5EF4-FFF2-40B4-BE49-F238E27FC236}">
                <a16:creationId xmlns:a16="http://schemas.microsoft.com/office/drawing/2014/main" id="{3649BCB9-5318-4436-9174-8966AC29BEBD}"/>
              </a:ext>
            </a:extLst>
          </p:cNvPr>
          <p:cNvSpPr txBox="1">
            <a:spLocks/>
          </p:cNvSpPr>
          <p:nvPr/>
        </p:nvSpPr>
        <p:spPr bwMode="auto">
          <a:xfrm>
            <a:off x="406400" y="1108699"/>
            <a:ext cx="11455399" cy="49198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defTabSz="457200" rtl="0" eaLnBrk="0" fontAlgn="base" hangingPunct="0">
              <a:spcBef>
                <a:spcPct val="0"/>
              </a:spcBef>
              <a:spcAft>
                <a:spcPct val="0"/>
              </a:spcAft>
              <a:buSzPct val="100000"/>
              <a:defRPr sz="2000" b="1" kern="1200">
                <a:solidFill>
                  <a:schemeClr val="accent1"/>
                </a:solidFill>
                <a:latin typeface="+mn-lt"/>
                <a:ea typeface="MS PGothic" pitchFamily="34" charset="-128"/>
                <a:cs typeface="ＭＳ Ｐゴシック" charset="0"/>
              </a:defRPr>
            </a:lvl1pPr>
            <a:lvl2pPr marL="742950" indent="-285750" algn="l" defTabSz="457200" rtl="0" eaLnBrk="0" fontAlgn="base" hangingPunct="0">
              <a:spcBef>
                <a:spcPct val="0"/>
              </a:spcBef>
              <a:spcAft>
                <a:spcPct val="0"/>
              </a:spcAft>
              <a:buClr>
                <a:schemeClr val="tx1"/>
              </a:buClr>
              <a:buSzPct val="100000"/>
              <a:buBlip>
                <a:blip r:embed="rId3"/>
              </a:buBlip>
              <a:defRPr sz="2000" kern="1200">
                <a:solidFill>
                  <a:schemeClr val="tx1"/>
                </a:solidFill>
                <a:latin typeface="+mn-lt"/>
                <a:ea typeface="MS PGothic" pitchFamily="34" charset="-128"/>
                <a:cs typeface="+mn-cs"/>
              </a:defRPr>
            </a:lvl2pPr>
            <a:lvl3pPr marL="11430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3pPr>
            <a:lvl4pPr marL="16002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eaLnBrk="1" fontAlgn="auto" hangingPunct="1">
              <a:spcBef>
                <a:spcPts val="1000"/>
              </a:spcBef>
              <a:spcAft>
                <a:spcPts val="0"/>
              </a:spcAft>
              <a:buClr>
                <a:srgbClr val="FBBD04"/>
              </a:buClr>
              <a:buSzTx/>
              <a:defRPr/>
            </a:pPr>
            <a:r>
              <a:rPr lang="en-US" sz="2800" b="0" dirty="0">
                <a:solidFill>
                  <a:srgbClr val="262626"/>
                </a:solidFill>
                <a:latin typeface="Franklin Gothic Book" charset="0"/>
                <a:ea typeface="Franklin Gothic Book" charset="0"/>
                <a:cs typeface="Franklin Gothic Book" charset="0"/>
              </a:rPr>
              <a:t>APs require specifics on client buffer states to perform appropriate RU scheduling, two approaches available:</a:t>
            </a:r>
          </a:p>
          <a:p>
            <a:pPr marL="228600" indent="-228600" defTabSz="914400" eaLnBrk="1" fontAlgn="auto" hangingPunct="1">
              <a:spcBef>
                <a:spcPts val="1000"/>
              </a:spcBef>
              <a:spcAft>
                <a:spcPts val="0"/>
              </a:spcAft>
              <a:buClr>
                <a:srgbClr val="FBBD04"/>
              </a:buClr>
              <a:buSzTx/>
              <a:buFont typeface="Wingdings" pitchFamily="2" charset="2"/>
              <a:buChar char="§"/>
              <a:defRPr/>
            </a:pPr>
            <a:endParaRPr lang="en-US" sz="1000" b="0" dirty="0">
              <a:solidFill>
                <a:srgbClr val="262626"/>
              </a:solidFill>
              <a:latin typeface="Franklin Gothic Book" charset="0"/>
              <a:ea typeface="Franklin Gothic Book" charset="0"/>
              <a:cs typeface="Franklin Gothic Book" charset="0"/>
            </a:endParaRPr>
          </a:p>
          <a:p>
            <a:pPr marL="228600" indent="-228600" defTabSz="914400" eaLnBrk="1" fontAlgn="auto" hangingPunct="1">
              <a:spcBef>
                <a:spcPts val="1000"/>
              </a:spcBef>
              <a:spcAft>
                <a:spcPts val="0"/>
              </a:spcAft>
              <a:buClr>
                <a:srgbClr val="FBBD04"/>
              </a:buClr>
              <a:buSzTx/>
              <a:buFont typeface="Wingdings" pitchFamily="2" charset="2"/>
              <a:buChar char="§"/>
              <a:defRPr/>
            </a:pPr>
            <a:r>
              <a:rPr lang="en-US" sz="2800" b="0" dirty="0">
                <a:solidFill>
                  <a:srgbClr val="262626"/>
                </a:solidFill>
                <a:latin typeface="Franklin Gothic Book" charset="0"/>
                <a:ea typeface="Franklin Gothic Book" charset="0"/>
                <a:cs typeface="Franklin Gothic Book" charset="0"/>
              </a:rPr>
              <a:t>Clients deliver </a:t>
            </a:r>
            <a:r>
              <a:rPr lang="en-US" sz="2800" b="0" dirty="0">
                <a:solidFill>
                  <a:schemeClr val="accent2"/>
                </a:solidFill>
                <a:latin typeface="Franklin Gothic Book" charset="0"/>
                <a:ea typeface="Franklin Gothic Book" charset="0"/>
                <a:cs typeface="Franklin Gothic Book" charset="0"/>
              </a:rPr>
              <a:t>Buffer Status Reports (BSRs) </a:t>
            </a:r>
            <a:r>
              <a:rPr lang="en-US" sz="2800" b="0" dirty="0">
                <a:solidFill>
                  <a:srgbClr val="262626"/>
                </a:solidFill>
                <a:latin typeface="Franklin Gothic Book" charset="0"/>
                <a:ea typeface="Franklin Gothic Book" charset="0"/>
                <a:cs typeface="Franklin Gothic Book" charset="0"/>
              </a:rPr>
              <a:t>to assist the AP in allocating UL MU resources. </a:t>
            </a:r>
          </a:p>
          <a:p>
            <a:pPr marL="628650" lvl="1" indent="-228600" defTabSz="914400" eaLnBrk="1" fontAlgn="auto" hangingPunct="1">
              <a:spcBef>
                <a:spcPts val="1000"/>
              </a:spcBef>
              <a:spcAft>
                <a:spcPts val="0"/>
              </a:spcAft>
              <a:buClr>
                <a:srgbClr val="FBBD04"/>
              </a:buClr>
              <a:buSzTx/>
              <a:buFont typeface="Wingdings" pitchFamily="2" charset="2"/>
              <a:buChar char="§"/>
              <a:defRPr/>
            </a:pPr>
            <a:r>
              <a:rPr lang="en-US" sz="2800" b="0" dirty="0">
                <a:solidFill>
                  <a:srgbClr val="262626"/>
                </a:solidFill>
                <a:latin typeface="Franklin Gothic Book" charset="0"/>
                <a:ea typeface="Franklin Gothic Book" charset="0"/>
                <a:cs typeface="Franklin Gothic Book" charset="0"/>
              </a:rPr>
              <a:t>Clients can </a:t>
            </a:r>
            <a:r>
              <a:rPr lang="en-US" sz="2800" b="0" i="1" dirty="0">
                <a:solidFill>
                  <a:srgbClr val="262626"/>
                </a:solidFill>
                <a:latin typeface="Franklin Gothic Book" charset="0"/>
                <a:ea typeface="Franklin Gothic Book" charset="0"/>
                <a:cs typeface="Franklin Gothic Book" charset="0"/>
              </a:rPr>
              <a:t>explicitly</a:t>
            </a:r>
            <a:r>
              <a:rPr lang="en-US" sz="2800" b="0" dirty="0">
                <a:solidFill>
                  <a:srgbClr val="262626"/>
                </a:solidFill>
                <a:latin typeface="Franklin Gothic Book" charset="0"/>
                <a:ea typeface="Franklin Gothic Book" charset="0"/>
                <a:cs typeface="Franklin Gothic Book" charset="0"/>
              </a:rPr>
              <a:t> deliver BSRs to the AP in response to a BSRP trigger frame </a:t>
            </a:r>
            <a:r>
              <a:rPr lang="en-US" sz="2800" b="0" dirty="0">
                <a:solidFill>
                  <a:schemeClr val="accent5"/>
                </a:solidFill>
                <a:latin typeface="Franklin Gothic Book" charset="0"/>
                <a:ea typeface="Franklin Gothic Book" charset="0"/>
                <a:cs typeface="Franklin Gothic Book" charset="0"/>
              </a:rPr>
              <a:t>(solicited BSR).</a:t>
            </a:r>
          </a:p>
          <a:p>
            <a:pPr marL="628650" lvl="1" indent="-228600" defTabSz="914400" eaLnBrk="1" fontAlgn="auto" hangingPunct="1">
              <a:spcBef>
                <a:spcPts val="1000"/>
              </a:spcBef>
              <a:spcAft>
                <a:spcPts val="0"/>
              </a:spcAft>
              <a:buClr>
                <a:srgbClr val="FBBD04"/>
              </a:buClr>
              <a:buSzTx/>
              <a:buFont typeface="Wingdings" pitchFamily="2" charset="2"/>
              <a:buChar char="§"/>
              <a:defRPr/>
            </a:pPr>
            <a:r>
              <a:rPr lang="en-US" sz="2800" dirty="0">
                <a:solidFill>
                  <a:srgbClr val="262626"/>
                </a:solidFill>
                <a:latin typeface="Franklin Gothic Book" charset="0"/>
                <a:ea typeface="Franklin Gothic Book" charset="0"/>
                <a:cs typeface="Franklin Gothic Book" charset="0"/>
              </a:rPr>
              <a:t>Clients can </a:t>
            </a:r>
            <a:r>
              <a:rPr lang="en-US" sz="2800" i="1" dirty="0">
                <a:solidFill>
                  <a:srgbClr val="262626"/>
                </a:solidFill>
                <a:latin typeface="Franklin Gothic Book" charset="0"/>
                <a:ea typeface="Franklin Gothic Book" charset="0"/>
                <a:cs typeface="Franklin Gothic Book" charset="0"/>
              </a:rPr>
              <a:t>implicitly </a:t>
            </a:r>
            <a:r>
              <a:rPr lang="en-US" sz="2800" dirty="0">
                <a:solidFill>
                  <a:srgbClr val="262626"/>
                </a:solidFill>
                <a:latin typeface="Franklin Gothic Book" charset="0"/>
                <a:ea typeface="Franklin Gothic Book" charset="0"/>
                <a:cs typeface="Franklin Gothic Book" charset="0"/>
              </a:rPr>
              <a:t>deliver BSRs in the QoS Control field or BSR Control field of any frame transmitted to the AP </a:t>
            </a:r>
            <a:r>
              <a:rPr lang="en-US" sz="2800" dirty="0">
                <a:solidFill>
                  <a:schemeClr val="accent5"/>
                </a:solidFill>
                <a:latin typeface="Franklin Gothic Book" charset="0"/>
                <a:ea typeface="Franklin Gothic Book" charset="0"/>
                <a:cs typeface="Franklin Gothic Book" charset="0"/>
              </a:rPr>
              <a:t>(unsolicited BSR)</a:t>
            </a:r>
          </a:p>
          <a:p>
            <a:pPr marL="628650" lvl="1" indent="-228600" defTabSz="914400" eaLnBrk="1" fontAlgn="auto" hangingPunct="1">
              <a:spcBef>
                <a:spcPts val="1000"/>
              </a:spcBef>
              <a:spcAft>
                <a:spcPts val="0"/>
              </a:spcAft>
              <a:buClr>
                <a:srgbClr val="FBBD04"/>
              </a:buClr>
              <a:buSzTx/>
              <a:buFont typeface="Wingdings" pitchFamily="2" charset="2"/>
              <a:buChar char="§"/>
              <a:defRPr/>
            </a:pPr>
            <a:endParaRPr lang="en-US" sz="2800" b="0" dirty="0">
              <a:solidFill>
                <a:schemeClr val="accent5"/>
              </a:solidFill>
              <a:latin typeface="Franklin Gothic Book" charset="0"/>
              <a:ea typeface="Franklin Gothic Book" charset="0"/>
              <a:cs typeface="Franklin Gothic Book" charset="0"/>
            </a:endParaRPr>
          </a:p>
          <a:p>
            <a:pPr marL="228600" indent="-228600" defTabSz="914400" eaLnBrk="1" fontAlgn="auto" hangingPunct="1">
              <a:spcBef>
                <a:spcPts val="1000"/>
              </a:spcBef>
              <a:spcAft>
                <a:spcPts val="0"/>
              </a:spcAft>
              <a:buClr>
                <a:srgbClr val="FBBD04"/>
              </a:buClr>
              <a:buSzTx/>
              <a:buFont typeface="Wingdings" pitchFamily="2" charset="2"/>
              <a:buChar char="§"/>
              <a:defRPr/>
            </a:pPr>
            <a:r>
              <a:rPr lang="en-US" sz="2800" b="0" dirty="0">
                <a:solidFill>
                  <a:srgbClr val="0070C0"/>
                </a:solidFill>
                <a:latin typeface="Franklin Gothic Book" charset="0"/>
                <a:ea typeface="Franklin Gothic Book" charset="0"/>
                <a:cs typeface="Franklin Gothic Book" charset="0"/>
              </a:rPr>
              <a:t>In either case AP will determine client transmit requirements</a:t>
            </a:r>
          </a:p>
          <a:p>
            <a:pPr marL="0" indent="0" defTabSz="1219170" eaLnBrk="1" fontAlgn="auto" hangingPunct="1">
              <a:spcBef>
                <a:spcPts val="0"/>
              </a:spcBef>
              <a:spcAft>
                <a:spcPts val="0"/>
              </a:spcAft>
              <a:buClr>
                <a:srgbClr val="3878A9"/>
              </a:buClr>
              <a:buSzTx/>
              <a:defRPr/>
            </a:pPr>
            <a:endParaRPr lang="en-US" sz="2400" b="0" kern="0" dirty="0">
              <a:solidFill>
                <a:srgbClr val="3A3A3A"/>
              </a:solidFill>
              <a:latin typeface="Century Gothic" charset="0"/>
            </a:endParaRPr>
          </a:p>
          <a:p>
            <a:pPr marL="716262" lvl="1" indent="-182875" defTabSz="1219170" eaLnBrk="1" fontAlgn="auto" hangingPunct="1">
              <a:spcBef>
                <a:spcPts val="0"/>
              </a:spcBef>
              <a:spcAft>
                <a:spcPts val="0"/>
              </a:spcAft>
              <a:buClr>
                <a:srgbClr val="3878A9"/>
              </a:buClr>
              <a:buSzTx/>
              <a:buFont typeface="Arial"/>
              <a:buChar char="•"/>
              <a:defRPr/>
            </a:pPr>
            <a:endParaRPr lang="en-US" sz="2400" kern="0" dirty="0">
              <a:latin typeface="Century Gothic" charset="0"/>
            </a:endParaRPr>
          </a:p>
          <a:p>
            <a:pPr marL="182875" indent="-182875" defTabSz="1219170" eaLnBrk="1" fontAlgn="auto" hangingPunct="1">
              <a:spcBef>
                <a:spcPts val="0"/>
              </a:spcBef>
              <a:spcAft>
                <a:spcPts val="0"/>
              </a:spcAft>
              <a:buClr>
                <a:srgbClr val="3878A9"/>
              </a:buClr>
              <a:buSzTx/>
              <a:buFont typeface="Arial"/>
              <a:buChar char="•"/>
              <a:defRPr/>
            </a:pPr>
            <a:endParaRPr lang="en-US" sz="3200" b="0" kern="0" dirty="0">
              <a:solidFill>
                <a:schemeClr val="tx1"/>
              </a:solidFill>
              <a:latin typeface="Century Gothic" charset="0"/>
            </a:endParaRPr>
          </a:p>
          <a:p>
            <a:pPr marL="182875" indent="-182875" defTabSz="1219170" eaLnBrk="1" fontAlgn="auto" hangingPunct="1">
              <a:spcBef>
                <a:spcPts val="0"/>
              </a:spcBef>
              <a:spcAft>
                <a:spcPts val="0"/>
              </a:spcAft>
              <a:buClr>
                <a:srgbClr val="3878A9"/>
              </a:buClr>
              <a:buSzTx/>
              <a:buFont typeface="Arial"/>
              <a:buChar char="•"/>
              <a:defRPr/>
            </a:pPr>
            <a:endParaRPr lang="en-US" sz="3200" b="0" kern="0" dirty="0">
              <a:solidFill>
                <a:schemeClr val="tx1"/>
              </a:solidFill>
              <a:latin typeface="Century Gothic" charset="0"/>
            </a:endParaRPr>
          </a:p>
          <a:p>
            <a:pPr marL="182875" indent="-182875" defTabSz="1219170" eaLnBrk="1" fontAlgn="auto" hangingPunct="1">
              <a:spcBef>
                <a:spcPts val="0"/>
              </a:spcBef>
              <a:spcAft>
                <a:spcPts val="0"/>
              </a:spcAft>
              <a:buClr>
                <a:srgbClr val="3878A9"/>
              </a:buClr>
              <a:buSzTx/>
              <a:buFont typeface="Arial"/>
              <a:buChar char="•"/>
              <a:defRPr/>
            </a:pPr>
            <a:endParaRPr lang="en-US" sz="2400" b="0" kern="0" dirty="0">
              <a:solidFill>
                <a:srgbClr val="3A3A3A"/>
              </a:solidFill>
              <a:latin typeface="Century Gothic" charset="0"/>
            </a:endParaRPr>
          </a:p>
          <a:p>
            <a:pPr marL="0" indent="0" defTabSz="1219170" eaLnBrk="1" fontAlgn="auto" hangingPunct="1">
              <a:spcBef>
                <a:spcPts val="0"/>
              </a:spcBef>
              <a:spcAft>
                <a:spcPts val="0"/>
              </a:spcAft>
              <a:buClr>
                <a:srgbClr val="3878A9"/>
              </a:buClr>
              <a:buSzTx/>
              <a:defRPr/>
            </a:pPr>
            <a:endParaRPr lang="en-US" sz="2400" kern="0" dirty="0">
              <a:solidFill>
                <a:schemeClr val="accent2"/>
              </a:solidFill>
              <a:latin typeface="Century Gothic" charset="0"/>
            </a:endParaRPr>
          </a:p>
        </p:txBody>
      </p:sp>
    </p:spTree>
    <p:extLst>
      <p:ext uri="{BB962C8B-B14F-4D97-AF65-F5344CB8AC3E}">
        <p14:creationId xmlns:p14="http://schemas.microsoft.com/office/powerpoint/2010/main" val="7866967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799" y="0"/>
            <a:ext cx="10626726" cy="978905"/>
          </a:xfrm>
        </p:spPr>
        <p:txBody>
          <a:bodyPr/>
          <a:lstStyle/>
          <a:p>
            <a:r>
              <a:rPr lang="en-US" dirty="0"/>
              <a:t>Unsolicited buffer status reports and A-MPDU</a:t>
            </a:r>
          </a:p>
        </p:txBody>
      </p:sp>
      <p:sp>
        <p:nvSpPr>
          <p:cNvPr id="6" name="Rectangle 5">
            <a:extLst>
              <a:ext uri="{FF2B5EF4-FFF2-40B4-BE49-F238E27FC236}">
                <a16:creationId xmlns:a16="http://schemas.microsoft.com/office/drawing/2014/main" id="{30BBD095-DC91-794C-B0DB-62A2B8D759BD}"/>
              </a:ext>
            </a:extLst>
          </p:cNvPr>
          <p:cNvSpPr/>
          <p:nvPr/>
        </p:nvSpPr>
        <p:spPr>
          <a:xfrm>
            <a:off x="428891" y="3806775"/>
            <a:ext cx="11413068" cy="4231928"/>
          </a:xfrm>
          <a:prstGeom prst="rect">
            <a:avLst/>
          </a:prstGeom>
        </p:spPr>
        <p:txBody>
          <a:bodyPr wrap="square">
            <a:spAutoFit/>
          </a:bodyPr>
          <a:lstStyle/>
          <a:p>
            <a:pPr marL="228600" lvl="0" indent="-228600" fontAlgn="base">
              <a:spcBef>
                <a:spcPts val="1000"/>
              </a:spcBef>
              <a:spcAft>
                <a:spcPct val="0"/>
              </a:spcAft>
              <a:buClr>
                <a:srgbClr val="FBBD04"/>
              </a:buClr>
              <a:buSzPct val="100000"/>
              <a:buFont typeface="Wingdings" pitchFamily="2" charset="2"/>
              <a:buChar char="§"/>
              <a:defRPr/>
            </a:pPr>
            <a:r>
              <a:rPr lang="en-US" sz="2800" dirty="0"/>
              <a:t>Wi-Fi 6 client station can report unsolicited buffer status information for any given QoS class of traffic in any QoS Data or QoS Null frames it transmits. </a:t>
            </a:r>
          </a:p>
          <a:p>
            <a:pPr marL="228600" indent="-228600" fontAlgn="base">
              <a:spcBef>
                <a:spcPts val="1000"/>
              </a:spcBef>
              <a:spcAft>
                <a:spcPct val="0"/>
              </a:spcAft>
              <a:buClr>
                <a:srgbClr val="FBBD04"/>
              </a:buClr>
              <a:buSzPct val="100000"/>
              <a:buFont typeface="Wingdings" pitchFamily="2" charset="2"/>
              <a:buChar char="§"/>
              <a:defRPr/>
            </a:pPr>
            <a:r>
              <a:rPr lang="en-US" sz="2800" dirty="0">
                <a:solidFill>
                  <a:srgbClr val="000000">
                    <a:lumMod val="75000"/>
                    <a:lumOff val="25000"/>
                  </a:srgbClr>
                </a:solidFill>
                <a:latin typeface="Franklin Gothic Book" charset="0"/>
              </a:rPr>
              <a:t>Additionally, an 802.11ax client can report the buffer status of multiple QoS access categories using A-MPDU frame aggregation of QoS Data or QoS Null frames. </a:t>
            </a:r>
          </a:p>
          <a:p>
            <a:pPr marL="228600" lvl="0" indent="-228600" fontAlgn="base">
              <a:spcBef>
                <a:spcPts val="1000"/>
              </a:spcBef>
              <a:spcAft>
                <a:spcPct val="0"/>
              </a:spcAft>
              <a:buClr>
                <a:srgbClr val="FBBD04"/>
              </a:buClr>
              <a:buSzPct val="100000"/>
              <a:buFont typeface="Wingdings" pitchFamily="2" charset="2"/>
              <a:buChar char="§"/>
              <a:defRPr/>
            </a:pPr>
            <a:endParaRPr lang="en-US" sz="2600" dirty="0">
              <a:solidFill>
                <a:srgbClr val="000000">
                  <a:lumMod val="75000"/>
                  <a:lumOff val="25000"/>
                </a:srgbClr>
              </a:solidFill>
              <a:latin typeface="Franklin Gothic Book" charset="0"/>
            </a:endParaRPr>
          </a:p>
          <a:p>
            <a:pPr marL="228600" lvl="0" indent="-228600" fontAlgn="base">
              <a:spcBef>
                <a:spcPts val="1000"/>
              </a:spcBef>
              <a:spcAft>
                <a:spcPct val="0"/>
              </a:spcAft>
              <a:buClr>
                <a:srgbClr val="FBBD04"/>
              </a:buClr>
              <a:buSzPct val="100000"/>
              <a:buFont typeface="Wingdings" pitchFamily="2" charset="2"/>
              <a:buChar char="§"/>
              <a:defRPr/>
            </a:pPr>
            <a:endParaRPr lang="en-US" sz="2600" dirty="0">
              <a:solidFill>
                <a:srgbClr val="000000">
                  <a:lumMod val="75000"/>
                  <a:lumOff val="25000"/>
                </a:srgbClr>
              </a:solidFill>
              <a:latin typeface="Franklin Gothic Book" charset="0"/>
            </a:endParaRPr>
          </a:p>
          <a:p>
            <a:pPr marL="182875" marR="0" lvl="0" indent="-182875" algn="l" defTabSz="609585" rtl="0" eaLnBrk="1" fontAlgn="base" latinLnBrk="0" hangingPunct="1">
              <a:lnSpc>
                <a:spcPct val="100000"/>
              </a:lnSpc>
              <a:spcBef>
                <a:spcPct val="0"/>
              </a:spcBef>
              <a:spcAft>
                <a:spcPct val="0"/>
              </a:spcAft>
              <a:buClr>
                <a:srgbClr val="3E89BC"/>
              </a:buClr>
              <a:buSzPct val="100000"/>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entury Gothic" charset="0"/>
              <a:ea typeface="MS PGothic" pitchFamily="34" charset="-128"/>
              <a:cs typeface="ＭＳ Ｐゴシック" charset="0"/>
            </a:endParaRPr>
          </a:p>
        </p:txBody>
      </p:sp>
      <p:grpSp>
        <p:nvGrpSpPr>
          <p:cNvPr id="3" name="Group 2">
            <a:extLst>
              <a:ext uri="{FF2B5EF4-FFF2-40B4-BE49-F238E27FC236}">
                <a16:creationId xmlns:a16="http://schemas.microsoft.com/office/drawing/2014/main" id="{31A24540-FB4F-E54B-B639-CE7746ED8830}"/>
              </a:ext>
            </a:extLst>
          </p:cNvPr>
          <p:cNvGrpSpPr/>
          <p:nvPr/>
        </p:nvGrpSpPr>
        <p:grpSpPr>
          <a:xfrm>
            <a:off x="2382375" y="1083520"/>
            <a:ext cx="9007503" cy="2618640"/>
            <a:chOff x="1303383" y="1417817"/>
            <a:chExt cx="9007503" cy="2618640"/>
          </a:xfrm>
        </p:grpSpPr>
        <p:pic>
          <p:nvPicPr>
            <p:cNvPr id="118" name="Picture 117" descr="dev_laptop.png">
              <a:extLst>
                <a:ext uri="{FF2B5EF4-FFF2-40B4-BE49-F238E27FC236}">
                  <a16:creationId xmlns:a16="http://schemas.microsoft.com/office/drawing/2014/main" id="{5DD4A98D-DDD6-1245-A67C-57D1BF7B30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3383" y="1916854"/>
              <a:ext cx="771158" cy="699003"/>
            </a:xfrm>
            <a:prstGeom prst="rect">
              <a:avLst/>
            </a:prstGeom>
          </p:spPr>
        </p:pic>
        <p:sp>
          <p:nvSpPr>
            <p:cNvPr id="119" name="Rounded Rectangle 118">
              <a:extLst>
                <a:ext uri="{FF2B5EF4-FFF2-40B4-BE49-F238E27FC236}">
                  <a16:creationId xmlns:a16="http://schemas.microsoft.com/office/drawing/2014/main" id="{FD31CDB3-C5B2-FE4F-AE72-691C04C20FE7}"/>
                </a:ext>
              </a:extLst>
            </p:cNvPr>
            <p:cNvSpPr/>
            <p:nvPr/>
          </p:nvSpPr>
          <p:spPr>
            <a:xfrm>
              <a:off x="2500026" y="2137428"/>
              <a:ext cx="457200" cy="376428"/>
            </a:xfrm>
            <a:prstGeom prst="roundRect">
              <a:avLst/>
            </a:prstGeom>
            <a:solidFill>
              <a:schemeClr val="tx2">
                <a:lumMod val="20000"/>
                <a:lumOff val="80000"/>
              </a:schemeClr>
            </a:solid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0" name="TextBox 119">
              <a:extLst>
                <a:ext uri="{FF2B5EF4-FFF2-40B4-BE49-F238E27FC236}">
                  <a16:creationId xmlns:a16="http://schemas.microsoft.com/office/drawing/2014/main" id="{96216CAF-53FF-3249-9486-55975958DD6F}"/>
                </a:ext>
              </a:extLst>
            </p:cNvPr>
            <p:cNvSpPr txBox="1"/>
            <p:nvPr/>
          </p:nvSpPr>
          <p:spPr>
            <a:xfrm>
              <a:off x="2423827" y="2125587"/>
              <a:ext cx="603157"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PHY header</a:t>
              </a:r>
            </a:p>
          </p:txBody>
        </p:sp>
        <p:sp>
          <p:nvSpPr>
            <p:cNvPr id="121" name="Rounded Rectangle 120">
              <a:extLst>
                <a:ext uri="{FF2B5EF4-FFF2-40B4-BE49-F238E27FC236}">
                  <a16:creationId xmlns:a16="http://schemas.microsoft.com/office/drawing/2014/main" id="{D89A7A99-54E7-A942-B2FE-8FC00A70C365}"/>
                </a:ext>
              </a:extLst>
            </p:cNvPr>
            <p:cNvSpPr/>
            <p:nvPr/>
          </p:nvSpPr>
          <p:spPr>
            <a:xfrm>
              <a:off x="2957225" y="2137428"/>
              <a:ext cx="457200" cy="376428"/>
            </a:xfrm>
            <a:prstGeom prst="roundRect">
              <a:avLst/>
            </a:prstGeom>
            <a:solidFill>
              <a:schemeClr val="tx2">
                <a:lumMod val="20000"/>
                <a:lumOff val="80000"/>
              </a:schemeClr>
            </a:solid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Rounded Rectangle 121">
              <a:extLst>
                <a:ext uri="{FF2B5EF4-FFF2-40B4-BE49-F238E27FC236}">
                  <a16:creationId xmlns:a16="http://schemas.microsoft.com/office/drawing/2014/main" id="{EBDC59D9-56CB-7D43-8754-EB8CDAEF92FF}"/>
                </a:ext>
              </a:extLst>
            </p:cNvPr>
            <p:cNvSpPr/>
            <p:nvPr/>
          </p:nvSpPr>
          <p:spPr>
            <a:xfrm>
              <a:off x="3414424" y="2132856"/>
              <a:ext cx="914402" cy="376428"/>
            </a:xfrm>
            <a:prstGeom prst="roundRect">
              <a:avLst/>
            </a:prstGeom>
            <a:solidFill>
              <a:schemeClr val="tx2">
                <a:lumMod val="20000"/>
                <a:lumOff val="80000"/>
              </a:schemeClr>
            </a:solid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3" name="TextBox 122">
              <a:extLst>
                <a:ext uri="{FF2B5EF4-FFF2-40B4-BE49-F238E27FC236}">
                  <a16:creationId xmlns:a16="http://schemas.microsoft.com/office/drawing/2014/main" id="{3392F206-74B1-3C4C-81FE-CE5C18E6E2B7}"/>
                </a:ext>
              </a:extLst>
            </p:cNvPr>
            <p:cNvSpPr txBox="1"/>
            <p:nvPr/>
          </p:nvSpPr>
          <p:spPr>
            <a:xfrm>
              <a:off x="3493496" y="2197960"/>
              <a:ext cx="722381"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MSDU-1</a:t>
              </a:r>
            </a:p>
          </p:txBody>
        </p:sp>
        <p:sp>
          <p:nvSpPr>
            <p:cNvPr id="124" name="TextBox 123">
              <a:extLst>
                <a:ext uri="{FF2B5EF4-FFF2-40B4-BE49-F238E27FC236}">
                  <a16:creationId xmlns:a16="http://schemas.microsoft.com/office/drawing/2014/main" id="{944E688A-1774-3540-AF83-A280F43F4D0A}"/>
                </a:ext>
              </a:extLst>
            </p:cNvPr>
            <p:cNvSpPr txBox="1"/>
            <p:nvPr/>
          </p:nvSpPr>
          <p:spPr>
            <a:xfrm>
              <a:off x="2884247" y="2121015"/>
              <a:ext cx="603157"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MAC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header</a:t>
              </a:r>
            </a:p>
          </p:txBody>
        </p:sp>
        <p:sp>
          <p:nvSpPr>
            <p:cNvPr id="125" name="Rounded Rectangle 124">
              <a:extLst>
                <a:ext uri="{FF2B5EF4-FFF2-40B4-BE49-F238E27FC236}">
                  <a16:creationId xmlns:a16="http://schemas.microsoft.com/office/drawing/2014/main" id="{84B818E6-D6E7-F349-99E4-BC5E68F66F93}"/>
                </a:ext>
              </a:extLst>
            </p:cNvPr>
            <p:cNvSpPr/>
            <p:nvPr/>
          </p:nvSpPr>
          <p:spPr>
            <a:xfrm>
              <a:off x="4344625" y="2127812"/>
              <a:ext cx="457200" cy="376428"/>
            </a:xfrm>
            <a:prstGeom prst="roundRect">
              <a:avLst/>
            </a:prstGeom>
            <a:solidFill>
              <a:schemeClr val="tx2">
                <a:lumMod val="20000"/>
                <a:lumOff val="80000"/>
              </a:schemeClr>
            </a:solid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6" name="Right Arrow 125">
              <a:extLst>
                <a:ext uri="{FF2B5EF4-FFF2-40B4-BE49-F238E27FC236}">
                  <a16:creationId xmlns:a16="http://schemas.microsoft.com/office/drawing/2014/main" id="{82581973-A23C-6144-9F56-C0EF5130555A}"/>
                </a:ext>
              </a:extLst>
            </p:cNvPr>
            <p:cNvSpPr/>
            <p:nvPr/>
          </p:nvSpPr>
          <p:spPr>
            <a:xfrm>
              <a:off x="2486074" y="2679352"/>
              <a:ext cx="6149728" cy="304800"/>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Century Gothic" pitchFamily="34" charset="0"/>
                <a:ea typeface="+mn-ea"/>
                <a:cs typeface="+mn-cs"/>
              </a:endParaRPr>
            </a:p>
          </p:txBody>
        </p:sp>
        <p:sp>
          <p:nvSpPr>
            <p:cNvPr id="127" name="TextBox 126">
              <a:extLst>
                <a:ext uri="{FF2B5EF4-FFF2-40B4-BE49-F238E27FC236}">
                  <a16:creationId xmlns:a16="http://schemas.microsoft.com/office/drawing/2014/main" id="{38D980C2-4873-CD48-BA72-642F5B8FDCE5}"/>
                </a:ext>
              </a:extLst>
            </p:cNvPr>
            <p:cNvSpPr txBox="1"/>
            <p:nvPr/>
          </p:nvSpPr>
          <p:spPr>
            <a:xfrm>
              <a:off x="3493496" y="1557236"/>
              <a:ext cx="722381"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MPDU-1</a:t>
              </a:r>
            </a:p>
          </p:txBody>
        </p:sp>
        <p:sp>
          <p:nvSpPr>
            <p:cNvPr id="128" name="TextBox 127">
              <a:extLst>
                <a:ext uri="{FF2B5EF4-FFF2-40B4-BE49-F238E27FC236}">
                  <a16:creationId xmlns:a16="http://schemas.microsoft.com/office/drawing/2014/main" id="{848F5CB3-531F-E54F-A277-39A86AE3AE0B}"/>
                </a:ext>
              </a:extLst>
            </p:cNvPr>
            <p:cNvSpPr txBox="1"/>
            <p:nvPr/>
          </p:nvSpPr>
          <p:spPr>
            <a:xfrm>
              <a:off x="4283454" y="2202532"/>
              <a:ext cx="603157"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Trailer</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9" name="Rounded Rectangle 128">
              <a:extLst>
                <a:ext uri="{FF2B5EF4-FFF2-40B4-BE49-F238E27FC236}">
                  <a16:creationId xmlns:a16="http://schemas.microsoft.com/office/drawing/2014/main" id="{43F987F3-B447-1C44-AB6C-CDF02147DD9B}"/>
                </a:ext>
              </a:extLst>
            </p:cNvPr>
            <p:cNvSpPr/>
            <p:nvPr/>
          </p:nvSpPr>
          <p:spPr>
            <a:xfrm>
              <a:off x="4809196" y="2132384"/>
              <a:ext cx="457200" cy="376428"/>
            </a:xfrm>
            <a:prstGeom prst="roundRect">
              <a:avLst/>
            </a:prstGeom>
            <a:solidFill>
              <a:schemeClr val="tx2">
                <a:lumMod val="20000"/>
                <a:lumOff val="80000"/>
              </a:schemeClr>
            </a:solid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0" name="Rounded Rectangle 129">
              <a:extLst>
                <a:ext uri="{FF2B5EF4-FFF2-40B4-BE49-F238E27FC236}">
                  <a16:creationId xmlns:a16="http://schemas.microsoft.com/office/drawing/2014/main" id="{8C152022-4846-E940-BBE7-D2E0B7822E22}"/>
                </a:ext>
              </a:extLst>
            </p:cNvPr>
            <p:cNvSpPr/>
            <p:nvPr/>
          </p:nvSpPr>
          <p:spPr>
            <a:xfrm>
              <a:off x="5266395" y="2127812"/>
              <a:ext cx="914402" cy="376428"/>
            </a:xfrm>
            <a:prstGeom prst="roundRect">
              <a:avLst/>
            </a:prstGeom>
            <a:solidFill>
              <a:schemeClr val="tx2">
                <a:lumMod val="20000"/>
                <a:lumOff val="80000"/>
              </a:schemeClr>
            </a:solid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1" name="TextBox 130">
              <a:extLst>
                <a:ext uri="{FF2B5EF4-FFF2-40B4-BE49-F238E27FC236}">
                  <a16:creationId xmlns:a16="http://schemas.microsoft.com/office/drawing/2014/main" id="{79E0466A-E2DB-5347-9045-D2E08B9645C0}"/>
                </a:ext>
              </a:extLst>
            </p:cNvPr>
            <p:cNvSpPr txBox="1"/>
            <p:nvPr/>
          </p:nvSpPr>
          <p:spPr>
            <a:xfrm>
              <a:off x="5345467" y="2192916"/>
              <a:ext cx="722381"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MSDU-2</a:t>
              </a:r>
            </a:p>
          </p:txBody>
        </p:sp>
        <p:sp>
          <p:nvSpPr>
            <p:cNvPr id="132" name="TextBox 131">
              <a:extLst>
                <a:ext uri="{FF2B5EF4-FFF2-40B4-BE49-F238E27FC236}">
                  <a16:creationId xmlns:a16="http://schemas.microsoft.com/office/drawing/2014/main" id="{00C68415-3473-474A-9AB8-517DB4916425}"/>
                </a:ext>
              </a:extLst>
            </p:cNvPr>
            <p:cNvSpPr txBox="1"/>
            <p:nvPr/>
          </p:nvSpPr>
          <p:spPr>
            <a:xfrm>
              <a:off x="4736218" y="2115971"/>
              <a:ext cx="603157"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MAC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header</a:t>
              </a:r>
            </a:p>
          </p:txBody>
        </p:sp>
        <p:sp>
          <p:nvSpPr>
            <p:cNvPr id="133" name="Rounded Rectangle 132">
              <a:extLst>
                <a:ext uri="{FF2B5EF4-FFF2-40B4-BE49-F238E27FC236}">
                  <a16:creationId xmlns:a16="http://schemas.microsoft.com/office/drawing/2014/main" id="{624B79D3-58D3-1C47-B486-A1B7D1C9F6D9}"/>
                </a:ext>
              </a:extLst>
            </p:cNvPr>
            <p:cNvSpPr/>
            <p:nvPr/>
          </p:nvSpPr>
          <p:spPr>
            <a:xfrm>
              <a:off x="6196596" y="2122768"/>
              <a:ext cx="457200" cy="376428"/>
            </a:xfrm>
            <a:prstGeom prst="roundRect">
              <a:avLst/>
            </a:prstGeom>
            <a:solidFill>
              <a:schemeClr val="tx2">
                <a:lumMod val="20000"/>
                <a:lumOff val="80000"/>
              </a:schemeClr>
            </a:solid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4" name="TextBox 133">
              <a:extLst>
                <a:ext uri="{FF2B5EF4-FFF2-40B4-BE49-F238E27FC236}">
                  <a16:creationId xmlns:a16="http://schemas.microsoft.com/office/drawing/2014/main" id="{3177B3B0-8DF2-2548-B732-EF1F8CB50FD2}"/>
                </a:ext>
              </a:extLst>
            </p:cNvPr>
            <p:cNvSpPr txBox="1"/>
            <p:nvPr/>
          </p:nvSpPr>
          <p:spPr>
            <a:xfrm>
              <a:off x="6135425" y="2197488"/>
              <a:ext cx="603157"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Trailer</a:t>
              </a:r>
            </a:p>
          </p:txBody>
        </p:sp>
        <p:sp>
          <p:nvSpPr>
            <p:cNvPr id="135" name="Rounded Rectangle 134">
              <a:extLst>
                <a:ext uri="{FF2B5EF4-FFF2-40B4-BE49-F238E27FC236}">
                  <a16:creationId xmlns:a16="http://schemas.microsoft.com/office/drawing/2014/main" id="{A58A89E9-28FC-4A4E-9E9B-5A7A0ACEB632}"/>
                </a:ext>
              </a:extLst>
            </p:cNvPr>
            <p:cNvSpPr/>
            <p:nvPr/>
          </p:nvSpPr>
          <p:spPr>
            <a:xfrm>
              <a:off x="6680494" y="2127340"/>
              <a:ext cx="457200" cy="376428"/>
            </a:xfrm>
            <a:prstGeom prst="roundRect">
              <a:avLst/>
            </a:prstGeom>
            <a:solidFill>
              <a:schemeClr val="tx2">
                <a:lumMod val="20000"/>
                <a:lumOff val="80000"/>
              </a:schemeClr>
            </a:solid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6" name="Rounded Rectangle 135">
              <a:extLst>
                <a:ext uri="{FF2B5EF4-FFF2-40B4-BE49-F238E27FC236}">
                  <a16:creationId xmlns:a16="http://schemas.microsoft.com/office/drawing/2014/main" id="{8283685B-3CFA-6B4E-854B-9498AE6E5A83}"/>
                </a:ext>
              </a:extLst>
            </p:cNvPr>
            <p:cNvSpPr/>
            <p:nvPr/>
          </p:nvSpPr>
          <p:spPr>
            <a:xfrm>
              <a:off x="7137693" y="2122768"/>
              <a:ext cx="914402" cy="376428"/>
            </a:xfrm>
            <a:prstGeom prst="roundRect">
              <a:avLst/>
            </a:prstGeom>
            <a:solidFill>
              <a:schemeClr val="tx2">
                <a:lumMod val="20000"/>
                <a:lumOff val="80000"/>
              </a:schemeClr>
            </a:solid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7" name="TextBox 136">
              <a:extLst>
                <a:ext uri="{FF2B5EF4-FFF2-40B4-BE49-F238E27FC236}">
                  <a16:creationId xmlns:a16="http://schemas.microsoft.com/office/drawing/2014/main" id="{9F0CF5C1-40D9-CB4D-8187-33CAB34914A1}"/>
                </a:ext>
              </a:extLst>
            </p:cNvPr>
            <p:cNvSpPr txBox="1"/>
            <p:nvPr/>
          </p:nvSpPr>
          <p:spPr>
            <a:xfrm>
              <a:off x="7216765" y="2187872"/>
              <a:ext cx="722381"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MSDU-3</a:t>
              </a:r>
            </a:p>
          </p:txBody>
        </p:sp>
        <p:sp>
          <p:nvSpPr>
            <p:cNvPr id="138" name="TextBox 137">
              <a:extLst>
                <a:ext uri="{FF2B5EF4-FFF2-40B4-BE49-F238E27FC236}">
                  <a16:creationId xmlns:a16="http://schemas.microsoft.com/office/drawing/2014/main" id="{957ECD3A-6379-6440-8FE6-2FDE7826E152}"/>
                </a:ext>
              </a:extLst>
            </p:cNvPr>
            <p:cNvSpPr txBox="1"/>
            <p:nvPr/>
          </p:nvSpPr>
          <p:spPr>
            <a:xfrm>
              <a:off x="6607516" y="2110927"/>
              <a:ext cx="603157"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MAC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header</a:t>
              </a:r>
            </a:p>
          </p:txBody>
        </p:sp>
        <p:sp>
          <p:nvSpPr>
            <p:cNvPr id="139" name="Rounded Rectangle 138">
              <a:extLst>
                <a:ext uri="{FF2B5EF4-FFF2-40B4-BE49-F238E27FC236}">
                  <a16:creationId xmlns:a16="http://schemas.microsoft.com/office/drawing/2014/main" id="{8D192CFF-748C-DF41-8DF5-9DF9A89B0054}"/>
                </a:ext>
              </a:extLst>
            </p:cNvPr>
            <p:cNvSpPr/>
            <p:nvPr/>
          </p:nvSpPr>
          <p:spPr>
            <a:xfrm>
              <a:off x="8067894" y="2117724"/>
              <a:ext cx="457200" cy="376428"/>
            </a:xfrm>
            <a:prstGeom prst="roundRect">
              <a:avLst/>
            </a:prstGeom>
            <a:solidFill>
              <a:schemeClr val="tx2">
                <a:lumMod val="20000"/>
                <a:lumOff val="80000"/>
              </a:schemeClr>
            </a:solid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0" name="TextBox 139">
              <a:extLst>
                <a:ext uri="{FF2B5EF4-FFF2-40B4-BE49-F238E27FC236}">
                  <a16:creationId xmlns:a16="http://schemas.microsoft.com/office/drawing/2014/main" id="{D804C91F-8532-A149-8A1D-6353979F51C3}"/>
                </a:ext>
              </a:extLst>
            </p:cNvPr>
            <p:cNvSpPr txBox="1"/>
            <p:nvPr/>
          </p:nvSpPr>
          <p:spPr>
            <a:xfrm>
              <a:off x="8006723" y="2192444"/>
              <a:ext cx="603157"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Trailer</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1" name="Right Bracket 140">
              <a:extLst>
                <a:ext uri="{FF2B5EF4-FFF2-40B4-BE49-F238E27FC236}">
                  <a16:creationId xmlns:a16="http://schemas.microsoft.com/office/drawing/2014/main" id="{AD2E9594-7662-2F4B-BA68-2D32ACE5F63B}"/>
                </a:ext>
              </a:extLst>
            </p:cNvPr>
            <p:cNvSpPr/>
            <p:nvPr/>
          </p:nvSpPr>
          <p:spPr>
            <a:xfrm rot="16200000">
              <a:off x="3712769" y="1076854"/>
              <a:ext cx="298460" cy="1748440"/>
            </a:xfrm>
            <a:prstGeom prst="rightBracket">
              <a:avLst/>
            </a:prstGeom>
            <a:ln>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2" name="TextBox 141">
              <a:extLst>
                <a:ext uri="{FF2B5EF4-FFF2-40B4-BE49-F238E27FC236}">
                  <a16:creationId xmlns:a16="http://schemas.microsoft.com/office/drawing/2014/main" id="{BF697BB2-AF02-DC4A-BF65-82020B71B6E9}"/>
                </a:ext>
              </a:extLst>
            </p:cNvPr>
            <p:cNvSpPr txBox="1"/>
            <p:nvPr/>
          </p:nvSpPr>
          <p:spPr>
            <a:xfrm>
              <a:off x="5314913" y="1555513"/>
              <a:ext cx="722381"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MPDU-2</a:t>
              </a:r>
            </a:p>
          </p:txBody>
        </p:sp>
        <p:sp>
          <p:nvSpPr>
            <p:cNvPr id="143" name="Right Bracket 142">
              <a:extLst>
                <a:ext uri="{FF2B5EF4-FFF2-40B4-BE49-F238E27FC236}">
                  <a16:creationId xmlns:a16="http://schemas.microsoft.com/office/drawing/2014/main" id="{CBABB7C6-A180-FE4E-8839-DCF07C4BB974}"/>
                </a:ext>
              </a:extLst>
            </p:cNvPr>
            <p:cNvSpPr/>
            <p:nvPr/>
          </p:nvSpPr>
          <p:spPr>
            <a:xfrm rot="16200000">
              <a:off x="5559125" y="1051443"/>
              <a:ext cx="298460" cy="1798319"/>
            </a:xfrm>
            <a:prstGeom prst="rightBracket">
              <a:avLst/>
            </a:prstGeom>
            <a:ln>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4" name="TextBox 143">
              <a:extLst>
                <a:ext uri="{FF2B5EF4-FFF2-40B4-BE49-F238E27FC236}">
                  <a16:creationId xmlns:a16="http://schemas.microsoft.com/office/drawing/2014/main" id="{37432582-405A-F141-BCDC-40A0D6EF563E}"/>
                </a:ext>
              </a:extLst>
            </p:cNvPr>
            <p:cNvSpPr txBox="1"/>
            <p:nvPr/>
          </p:nvSpPr>
          <p:spPr>
            <a:xfrm>
              <a:off x="7192777" y="1552129"/>
              <a:ext cx="722381"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MPDU-3</a:t>
              </a:r>
            </a:p>
          </p:txBody>
        </p:sp>
        <p:sp>
          <p:nvSpPr>
            <p:cNvPr id="145" name="Right Bracket 144">
              <a:extLst>
                <a:ext uri="{FF2B5EF4-FFF2-40B4-BE49-F238E27FC236}">
                  <a16:creationId xmlns:a16="http://schemas.microsoft.com/office/drawing/2014/main" id="{E7C6B9C2-A3FD-1848-9EBD-B2E4EB7A1476}"/>
                </a:ext>
              </a:extLst>
            </p:cNvPr>
            <p:cNvSpPr/>
            <p:nvPr/>
          </p:nvSpPr>
          <p:spPr>
            <a:xfrm rot="16200000">
              <a:off x="7412050" y="1071747"/>
              <a:ext cx="298460" cy="1748440"/>
            </a:xfrm>
            <a:prstGeom prst="rightBracket">
              <a:avLst/>
            </a:prstGeom>
            <a:ln>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6" name="Rounded Rectangle 145">
              <a:extLst>
                <a:ext uri="{FF2B5EF4-FFF2-40B4-BE49-F238E27FC236}">
                  <a16:creationId xmlns:a16="http://schemas.microsoft.com/office/drawing/2014/main" id="{10DCCD4E-A4D3-354C-9CFE-137771D3FA57}"/>
                </a:ext>
              </a:extLst>
            </p:cNvPr>
            <p:cNvSpPr/>
            <p:nvPr/>
          </p:nvSpPr>
          <p:spPr>
            <a:xfrm>
              <a:off x="7344793" y="3282857"/>
              <a:ext cx="457200" cy="376428"/>
            </a:xfrm>
            <a:prstGeom prst="roundRect">
              <a:avLst/>
            </a:prstGeom>
            <a:solidFill>
              <a:schemeClr val="tx2">
                <a:lumMod val="20000"/>
                <a:lumOff val="80000"/>
              </a:schemeClr>
            </a:solid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7" name="Rounded Rectangle 146">
              <a:extLst>
                <a:ext uri="{FF2B5EF4-FFF2-40B4-BE49-F238E27FC236}">
                  <a16:creationId xmlns:a16="http://schemas.microsoft.com/office/drawing/2014/main" id="{2F3B21C3-48ED-1847-BADA-01C1F8FFF592}"/>
                </a:ext>
              </a:extLst>
            </p:cNvPr>
            <p:cNvSpPr/>
            <p:nvPr/>
          </p:nvSpPr>
          <p:spPr>
            <a:xfrm>
              <a:off x="7801992" y="3278285"/>
              <a:ext cx="762000" cy="376428"/>
            </a:xfrm>
            <a:prstGeom prst="roundRect">
              <a:avLst/>
            </a:prstGeom>
            <a:solidFill>
              <a:schemeClr val="tx2">
                <a:lumMod val="20000"/>
                <a:lumOff val="80000"/>
              </a:schemeClr>
            </a:solid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8" name="TextBox 147">
              <a:extLst>
                <a:ext uri="{FF2B5EF4-FFF2-40B4-BE49-F238E27FC236}">
                  <a16:creationId xmlns:a16="http://schemas.microsoft.com/office/drawing/2014/main" id="{53599CE0-9344-6E45-B612-5575958B37E0}"/>
                </a:ext>
              </a:extLst>
            </p:cNvPr>
            <p:cNvSpPr txBox="1"/>
            <p:nvPr/>
          </p:nvSpPr>
          <p:spPr>
            <a:xfrm>
              <a:off x="7806734" y="3353882"/>
              <a:ext cx="722381"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BlockACK</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9" name="TextBox 148">
              <a:extLst>
                <a:ext uri="{FF2B5EF4-FFF2-40B4-BE49-F238E27FC236}">
                  <a16:creationId xmlns:a16="http://schemas.microsoft.com/office/drawing/2014/main" id="{B2ED1C7A-3694-584D-B5B0-F7A856565E9F}"/>
                </a:ext>
              </a:extLst>
            </p:cNvPr>
            <p:cNvSpPr txBox="1"/>
            <p:nvPr/>
          </p:nvSpPr>
          <p:spPr>
            <a:xfrm>
              <a:off x="7271815" y="3266444"/>
              <a:ext cx="603157"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MAC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header</a:t>
              </a:r>
            </a:p>
          </p:txBody>
        </p:sp>
        <p:sp>
          <p:nvSpPr>
            <p:cNvPr id="150" name="Right Arrow 149">
              <a:extLst>
                <a:ext uri="{FF2B5EF4-FFF2-40B4-BE49-F238E27FC236}">
                  <a16:creationId xmlns:a16="http://schemas.microsoft.com/office/drawing/2014/main" id="{48A2E261-9F25-5A4D-8E8D-5A7A6287578F}"/>
                </a:ext>
              </a:extLst>
            </p:cNvPr>
            <p:cNvSpPr/>
            <p:nvPr/>
          </p:nvSpPr>
          <p:spPr>
            <a:xfrm rot="10800000">
              <a:off x="6884373" y="3731657"/>
              <a:ext cx="1679619" cy="304800"/>
            </a:xfrm>
            <a:prstGeom prst="rightArrow">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C00000"/>
                </a:solidFill>
                <a:effectLst/>
                <a:uLnTx/>
                <a:uFillTx/>
                <a:latin typeface="Century Gothic" pitchFamily="34" charset="0"/>
                <a:ea typeface="+mn-ea"/>
                <a:cs typeface="+mn-cs"/>
              </a:endParaRPr>
            </a:p>
          </p:txBody>
        </p:sp>
        <p:sp>
          <p:nvSpPr>
            <p:cNvPr id="151" name="Rounded Rectangle 150">
              <a:extLst>
                <a:ext uri="{FF2B5EF4-FFF2-40B4-BE49-F238E27FC236}">
                  <a16:creationId xmlns:a16="http://schemas.microsoft.com/office/drawing/2014/main" id="{A2612303-9A48-934C-ABA2-4B694E157076}"/>
                </a:ext>
              </a:extLst>
            </p:cNvPr>
            <p:cNvSpPr/>
            <p:nvPr/>
          </p:nvSpPr>
          <p:spPr>
            <a:xfrm>
              <a:off x="6884373" y="3288778"/>
              <a:ext cx="457200" cy="376428"/>
            </a:xfrm>
            <a:prstGeom prst="roundRect">
              <a:avLst/>
            </a:prstGeom>
            <a:solidFill>
              <a:schemeClr val="tx2">
                <a:lumMod val="20000"/>
                <a:lumOff val="80000"/>
              </a:schemeClr>
            </a:solid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2" name="TextBox 151">
              <a:extLst>
                <a:ext uri="{FF2B5EF4-FFF2-40B4-BE49-F238E27FC236}">
                  <a16:creationId xmlns:a16="http://schemas.microsoft.com/office/drawing/2014/main" id="{D3F19E96-1134-164A-9281-30B4DDE937F8}"/>
                </a:ext>
              </a:extLst>
            </p:cNvPr>
            <p:cNvSpPr txBox="1"/>
            <p:nvPr/>
          </p:nvSpPr>
          <p:spPr>
            <a:xfrm>
              <a:off x="6811395" y="3272365"/>
              <a:ext cx="603157"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PHY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header</a:t>
              </a:r>
            </a:p>
          </p:txBody>
        </p:sp>
        <p:pic>
          <p:nvPicPr>
            <p:cNvPr id="153" name="Picture 152">
              <a:extLst>
                <a:ext uri="{FF2B5EF4-FFF2-40B4-BE49-F238E27FC236}">
                  <a16:creationId xmlns:a16="http://schemas.microsoft.com/office/drawing/2014/main" id="{3EF8D3AE-C0B8-1D48-A9F9-1B45325604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7578" y="1417817"/>
              <a:ext cx="1103308" cy="1103308"/>
            </a:xfrm>
            <a:prstGeom prst="rect">
              <a:avLst/>
            </a:prstGeom>
          </p:spPr>
        </p:pic>
      </p:grpSp>
      <p:sp>
        <p:nvSpPr>
          <p:cNvPr id="2" name="TextBox 1">
            <a:extLst>
              <a:ext uri="{FF2B5EF4-FFF2-40B4-BE49-F238E27FC236}">
                <a16:creationId xmlns:a16="http://schemas.microsoft.com/office/drawing/2014/main" id="{ECF11065-1E6D-4F41-850B-CFF4893C25B4}"/>
              </a:ext>
            </a:extLst>
          </p:cNvPr>
          <p:cNvSpPr txBox="1"/>
          <p:nvPr/>
        </p:nvSpPr>
        <p:spPr>
          <a:xfrm>
            <a:off x="356135" y="1462440"/>
            <a:ext cx="1847088" cy="1200329"/>
          </a:xfrm>
          <a:prstGeom prst="rect">
            <a:avLst/>
          </a:prstGeom>
          <a:noFill/>
        </p:spPr>
        <p:txBody>
          <a:bodyPr wrap="square" rtlCol="0">
            <a:spAutoFit/>
          </a:bodyPr>
          <a:lstStyle/>
          <a:p>
            <a:r>
              <a:rPr lang="en-US" i="1" dirty="0">
                <a:solidFill>
                  <a:schemeClr val="accent5"/>
                </a:solidFill>
              </a:rPr>
              <a:t>I need to send some buffered voice and video traffic!</a:t>
            </a:r>
          </a:p>
        </p:txBody>
      </p:sp>
      <p:sp>
        <p:nvSpPr>
          <p:cNvPr id="7" name="TextBox 6">
            <a:extLst>
              <a:ext uri="{FF2B5EF4-FFF2-40B4-BE49-F238E27FC236}">
                <a16:creationId xmlns:a16="http://schemas.microsoft.com/office/drawing/2014/main" id="{D30F7983-21C0-614A-8B95-2C02E4440B91}"/>
              </a:ext>
            </a:extLst>
          </p:cNvPr>
          <p:cNvSpPr txBox="1"/>
          <p:nvPr/>
        </p:nvSpPr>
        <p:spPr>
          <a:xfrm>
            <a:off x="4199594" y="916256"/>
            <a:ext cx="1688593" cy="369332"/>
          </a:xfrm>
          <a:prstGeom prst="rect">
            <a:avLst/>
          </a:prstGeom>
          <a:noFill/>
        </p:spPr>
        <p:txBody>
          <a:bodyPr wrap="square" rtlCol="0">
            <a:spAutoFit/>
          </a:bodyPr>
          <a:lstStyle/>
          <a:p>
            <a:r>
              <a:rPr lang="en-US" dirty="0">
                <a:solidFill>
                  <a:schemeClr val="accent2"/>
                </a:solidFill>
              </a:rPr>
              <a:t>BSR - Voice</a:t>
            </a:r>
          </a:p>
        </p:txBody>
      </p:sp>
      <p:sp>
        <p:nvSpPr>
          <p:cNvPr id="154" name="TextBox 153">
            <a:extLst>
              <a:ext uri="{FF2B5EF4-FFF2-40B4-BE49-F238E27FC236}">
                <a16:creationId xmlns:a16="http://schemas.microsoft.com/office/drawing/2014/main" id="{25B0FD58-8EAB-A54B-BCF7-3DAC7ACE06F6}"/>
              </a:ext>
            </a:extLst>
          </p:cNvPr>
          <p:cNvSpPr txBox="1"/>
          <p:nvPr/>
        </p:nvSpPr>
        <p:spPr>
          <a:xfrm>
            <a:off x="6084758" y="941183"/>
            <a:ext cx="1688593" cy="369332"/>
          </a:xfrm>
          <a:prstGeom prst="rect">
            <a:avLst/>
          </a:prstGeom>
          <a:noFill/>
        </p:spPr>
        <p:txBody>
          <a:bodyPr wrap="square" rtlCol="0">
            <a:spAutoFit/>
          </a:bodyPr>
          <a:lstStyle/>
          <a:p>
            <a:r>
              <a:rPr lang="en-US" dirty="0">
                <a:solidFill>
                  <a:schemeClr val="accent2"/>
                </a:solidFill>
              </a:rPr>
              <a:t>BSR - Voice</a:t>
            </a:r>
          </a:p>
        </p:txBody>
      </p:sp>
      <p:sp>
        <p:nvSpPr>
          <p:cNvPr id="155" name="TextBox 154">
            <a:extLst>
              <a:ext uri="{FF2B5EF4-FFF2-40B4-BE49-F238E27FC236}">
                <a16:creationId xmlns:a16="http://schemas.microsoft.com/office/drawing/2014/main" id="{F1CB3866-50E7-B34B-A91A-39E6306F391E}"/>
              </a:ext>
            </a:extLst>
          </p:cNvPr>
          <p:cNvSpPr txBox="1"/>
          <p:nvPr/>
        </p:nvSpPr>
        <p:spPr>
          <a:xfrm>
            <a:off x="7808088" y="910391"/>
            <a:ext cx="1688593" cy="369332"/>
          </a:xfrm>
          <a:prstGeom prst="rect">
            <a:avLst/>
          </a:prstGeom>
          <a:noFill/>
        </p:spPr>
        <p:txBody>
          <a:bodyPr wrap="square" rtlCol="0">
            <a:spAutoFit/>
          </a:bodyPr>
          <a:lstStyle/>
          <a:p>
            <a:r>
              <a:rPr lang="en-US" dirty="0">
                <a:solidFill>
                  <a:schemeClr val="accent2"/>
                </a:solidFill>
              </a:rPr>
              <a:t>BSR - Video</a:t>
            </a:r>
          </a:p>
        </p:txBody>
      </p:sp>
    </p:spTree>
    <p:extLst>
      <p:ext uri="{BB962C8B-B14F-4D97-AF65-F5344CB8AC3E}">
        <p14:creationId xmlns:p14="http://schemas.microsoft.com/office/powerpoint/2010/main" val="6243675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780482422"/>
              </p:ext>
            </p:extLst>
          </p:nvPr>
        </p:nvGraphicFramePr>
        <p:xfrm>
          <a:off x="495301" y="757766"/>
          <a:ext cx="10909300" cy="5562600"/>
        </p:xfrm>
        <a:graphic>
          <a:graphicData uri="http://schemas.openxmlformats.org/drawingml/2006/table">
            <a:tbl>
              <a:tblPr firstRow="1" bandRow="1">
                <a:tableStyleId>{5C22544A-7EE6-4342-B048-85BDC9FD1C3A}</a:tableStyleId>
              </a:tblPr>
              <a:tblGrid>
                <a:gridCol w="2573914">
                  <a:extLst>
                    <a:ext uri="{9D8B030D-6E8A-4147-A177-3AD203B41FA5}">
                      <a16:colId xmlns:a16="http://schemas.microsoft.com/office/drawing/2014/main" val="20000"/>
                    </a:ext>
                  </a:extLst>
                </a:gridCol>
                <a:gridCol w="926153">
                  <a:extLst>
                    <a:ext uri="{9D8B030D-6E8A-4147-A177-3AD203B41FA5}">
                      <a16:colId xmlns:a16="http://schemas.microsoft.com/office/drawing/2014/main" val="20001"/>
                    </a:ext>
                  </a:extLst>
                </a:gridCol>
                <a:gridCol w="926156">
                  <a:extLst>
                    <a:ext uri="{9D8B030D-6E8A-4147-A177-3AD203B41FA5}">
                      <a16:colId xmlns:a16="http://schemas.microsoft.com/office/drawing/2014/main" val="20002"/>
                    </a:ext>
                  </a:extLst>
                </a:gridCol>
                <a:gridCol w="926153">
                  <a:extLst>
                    <a:ext uri="{9D8B030D-6E8A-4147-A177-3AD203B41FA5}">
                      <a16:colId xmlns:a16="http://schemas.microsoft.com/office/drawing/2014/main" val="20003"/>
                    </a:ext>
                  </a:extLst>
                </a:gridCol>
                <a:gridCol w="926153">
                  <a:extLst>
                    <a:ext uri="{9D8B030D-6E8A-4147-A177-3AD203B41FA5}">
                      <a16:colId xmlns:a16="http://schemas.microsoft.com/office/drawing/2014/main" val="20004"/>
                    </a:ext>
                  </a:extLst>
                </a:gridCol>
                <a:gridCol w="909670">
                  <a:extLst>
                    <a:ext uri="{9D8B030D-6E8A-4147-A177-3AD203B41FA5}">
                      <a16:colId xmlns:a16="http://schemas.microsoft.com/office/drawing/2014/main" val="20005"/>
                    </a:ext>
                  </a:extLst>
                </a:gridCol>
                <a:gridCol w="942639">
                  <a:extLst>
                    <a:ext uri="{9D8B030D-6E8A-4147-A177-3AD203B41FA5}">
                      <a16:colId xmlns:a16="http://schemas.microsoft.com/office/drawing/2014/main" val="20006"/>
                    </a:ext>
                  </a:extLst>
                </a:gridCol>
                <a:gridCol w="926153">
                  <a:extLst>
                    <a:ext uri="{9D8B030D-6E8A-4147-A177-3AD203B41FA5}">
                      <a16:colId xmlns:a16="http://schemas.microsoft.com/office/drawing/2014/main" val="20007"/>
                    </a:ext>
                  </a:extLst>
                </a:gridCol>
                <a:gridCol w="926156">
                  <a:extLst>
                    <a:ext uri="{9D8B030D-6E8A-4147-A177-3AD203B41FA5}">
                      <a16:colId xmlns:a16="http://schemas.microsoft.com/office/drawing/2014/main" val="20008"/>
                    </a:ext>
                  </a:extLst>
                </a:gridCol>
                <a:gridCol w="926153">
                  <a:extLst>
                    <a:ext uri="{9D8B030D-6E8A-4147-A177-3AD203B41FA5}">
                      <a16:colId xmlns:a16="http://schemas.microsoft.com/office/drawing/2014/main" val="20009"/>
                    </a:ext>
                  </a:extLst>
                </a:gridCol>
              </a:tblGrid>
              <a:tr h="370840">
                <a:tc>
                  <a:txBody>
                    <a:bodyPr/>
                    <a:lstStyle/>
                    <a:p>
                      <a:r>
                        <a:rPr lang="en-US" b="0" dirty="0">
                          <a:solidFill>
                            <a:schemeClr val="tx1"/>
                          </a:solidFill>
                        </a:rPr>
                        <a:t>26</a:t>
                      </a:r>
                      <a:r>
                        <a:rPr lang="en-US" b="0" baseline="0" dirty="0">
                          <a:solidFill>
                            <a:schemeClr val="tx1"/>
                          </a:solidFill>
                        </a:rPr>
                        <a:t> tone RU</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r>
                        <a:rPr lang="en-US" b="0" dirty="0">
                          <a:solidFill>
                            <a:schemeClr val="tx1"/>
                          </a:solidFill>
                        </a:rPr>
                        <a:t>RU-1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rPr>
                        <a:t>RU-2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a:solidFill>
                            <a:schemeClr val="tx1"/>
                          </a:solidFill>
                        </a:rPr>
                        <a:t>RU-3</a:t>
                      </a:r>
                    </a:p>
                  </a:txBody>
                  <a:tcP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a:solidFill>
                            <a:schemeClr val="tx1"/>
                          </a:solidFill>
                        </a:rPr>
                        <a:t>RU-4</a:t>
                      </a:r>
                    </a:p>
                  </a:txBody>
                  <a:tcP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a:solidFill>
                            <a:schemeClr val="tx1"/>
                          </a:solidFill>
                        </a:rPr>
                        <a:t>RU-5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a:solidFill>
                            <a:schemeClr val="tx1"/>
                          </a:solidFill>
                        </a:rPr>
                        <a:t>RU-6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a:solidFill>
                            <a:schemeClr val="tx1"/>
                          </a:solidFill>
                        </a:rPr>
                        <a:t>RU-7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a:solidFill>
                            <a:schemeClr val="tx1"/>
                          </a:solidFill>
                        </a:rPr>
                        <a:t>RU-8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a:solidFill>
                            <a:schemeClr val="tx1"/>
                          </a:solidFill>
                        </a:rPr>
                        <a:t>RU-9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r>
                        <a:rPr lang="en-US" dirty="0"/>
                        <a:t>Subcarrier range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r>
                        <a:rPr lang="en-US" sz="1600" dirty="0"/>
                        <a:t>-121:-96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-95:-70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-68:-43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-42:-17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dirty="0"/>
                        <a:t>-16:-4,</a:t>
                      </a:r>
                      <a:r>
                        <a:rPr lang="en-US" sz="1100" baseline="0" dirty="0"/>
                        <a:t> 4:16</a:t>
                      </a:r>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17:42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43:68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70:95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96:121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r>
                        <a:rPr lang="en-US" dirty="0"/>
                        <a:t>RU allocation bits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r>
                        <a:rPr lang="en-US" sz="1400" dirty="0"/>
                        <a:t>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n-lt"/>
                          <a:ea typeface="+mn-ea"/>
                          <a:cs typeface="+mn-cs"/>
                        </a:rPr>
                        <a:t>0000001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t>0000010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t>0000011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t>0000100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t>0000101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t>0000110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t>0000111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t>0001000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endParaRPr lang="en-US" dirty="0"/>
                    </a:p>
                  </a:txBody>
                  <a:tcPr>
                    <a:lnL w="127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a:endParaRPr lang="en-US" dirty="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dirty="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endParaRPr lang="en-US" dirty="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a:endParaRPr lang="en-US" dirty="0"/>
                    </a:p>
                  </a:txBody>
                  <a:tcPr>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3"/>
                  </a:ext>
                </a:extLst>
              </a:tr>
              <a:tr h="370840">
                <a:tc>
                  <a:txBody>
                    <a:bodyPr/>
                    <a:lstStyle/>
                    <a:p>
                      <a:r>
                        <a:rPr lang="en-US" b="0" dirty="0">
                          <a:solidFill>
                            <a:schemeClr val="tx1"/>
                          </a:solidFill>
                        </a:rPr>
                        <a:t>52</a:t>
                      </a:r>
                      <a:r>
                        <a:rPr lang="en-US" b="0" baseline="0" dirty="0">
                          <a:solidFill>
                            <a:schemeClr val="tx1"/>
                          </a:solidFill>
                        </a:rPr>
                        <a:t> tone RU</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gridSpan="2">
                  <a:txBody>
                    <a:bodyPr/>
                    <a:lstStyle/>
                    <a:p>
                      <a:pPr algn="ctr"/>
                      <a:r>
                        <a:rPr lang="en-US" dirty="0"/>
                        <a:t>RU-1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hMerge="1">
                  <a:txBody>
                    <a:bodyPr/>
                    <a:lstStyle/>
                    <a:p>
                      <a:endParaRPr lang="en-US"/>
                    </a:p>
                  </a:txBody>
                  <a:tcPr/>
                </a:tc>
                <a:tc gridSpan="2">
                  <a:txBody>
                    <a:bodyPr/>
                    <a:lstStyle/>
                    <a:p>
                      <a:pPr algn="ctr"/>
                      <a:r>
                        <a:rPr lang="en-US" dirty="0"/>
                        <a:t>RU-2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US" dirty="0"/>
                        <a:t>RU-3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tc>
                <a:tc gridSpan="2">
                  <a:txBody>
                    <a:bodyPr/>
                    <a:lstStyle/>
                    <a:p>
                      <a:pPr algn="ctr"/>
                      <a:r>
                        <a:rPr lang="en-US" dirty="0"/>
                        <a:t>RU-4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4"/>
                  </a:ext>
                </a:extLst>
              </a:tr>
              <a:tr h="370840">
                <a:tc>
                  <a:txBody>
                    <a:bodyPr/>
                    <a:lstStyle/>
                    <a:p>
                      <a:r>
                        <a:rPr lang="en-US" dirty="0"/>
                        <a:t>Subcarrier range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gridSpan="2">
                  <a:txBody>
                    <a:bodyPr/>
                    <a:lstStyle/>
                    <a:p>
                      <a:pPr algn="ctr"/>
                      <a:r>
                        <a:rPr lang="en-US" sz="1600" dirty="0"/>
                        <a:t>-121:-70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hMerge="1">
                  <a:txBody>
                    <a:bodyPr/>
                    <a:lstStyle/>
                    <a:p>
                      <a:endParaRPr lang="en-US"/>
                    </a:p>
                  </a:txBody>
                  <a:tcPr/>
                </a:tc>
                <a:tc gridSpan="2">
                  <a:txBody>
                    <a:bodyPr/>
                    <a:lstStyle/>
                    <a:p>
                      <a:pPr algn="ctr"/>
                      <a:r>
                        <a:rPr lang="en-US" sz="1600" dirty="0"/>
                        <a:t>-68:-17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US" sz="1600" dirty="0"/>
                        <a:t>17:68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a:r>
                        <a:rPr lang="en-US" sz="1600" dirty="0"/>
                        <a:t>70:121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5"/>
                  </a:ext>
                </a:extLst>
              </a:tr>
              <a:tr h="370840">
                <a:tc>
                  <a:txBody>
                    <a:bodyPr/>
                    <a:lstStyle/>
                    <a:p>
                      <a:r>
                        <a:rPr lang="en-US" dirty="0"/>
                        <a:t>RU allocation bits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0100101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0100110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0100111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0101000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6"/>
                  </a:ext>
                </a:extLst>
              </a:tr>
              <a:tr h="370840">
                <a:tc>
                  <a:txBody>
                    <a:bodyPr/>
                    <a:lstStyle/>
                    <a:p>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p>
                  </a:txBody>
                  <a:tcPr>
                    <a:lnL w="127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endParaRPr lang="en-US" dirty="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endParaRPr lang="en-US" dirty="0"/>
                    </a:p>
                  </a:txBody>
                  <a:tcPr>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370840">
                <a:tc>
                  <a:txBody>
                    <a:bodyPr/>
                    <a:lstStyle/>
                    <a:p>
                      <a:r>
                        <a:rPr lang="en-US" b="0" dirty="0">
                          <a:solidFill>
                            <a:schemeClr val="tx1"/>
                          </a:solidFill>
                        </a:rPr>
                        <a:t>106</a:t>
                      </a:r>
                      <a:r>
                        <a:rPr lang="en-US" b="0" baseline="0" dirty="0">
                          <a:solidFill>
                            <a:schemeClr val="tx1"/>
                          </a:solidFill>
                        </a:rPr>
                        <a:t> tone RU</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RU-1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n-US" dirty="0"/>
                        <a:t>RU-2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70840">
                <a:tc>
                  <a:txBody>
                    <a:bodyPr/>
                    <a:lstStyle/>
                    <a:p>
                      <a:r>
                        <a:rPr lang="en-US" dirty="0"/>
                        <a:t>Subcarrier range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gridSpan="4">
                  <a:txBody>
                    <a:bodyPr/>
                    <a:lstStyle/>
                    <a:p>
                      <a:pPr algn="ctr"/>
                      <a:r>
                        <a:rPr lang="en-US" sz="1600" dirty="0"/>
                        <a:t>-122:-17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n-US" sz="1600" dirty="0"/>
                        <a:t>17:122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370840">
                <a:tc>
                  <a:txBody>
                    <a:bodyPr/>
                    <a:lstStyle/>
                    <a:p>
                      <a:r>
                        <a:rPr lang="en-US" dirty="0"/>
                        <a:t>RU allocation bits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gridSpan="4">
                  <a:txBody>
                    <a:bodyPr/>
                    <a:lstStyle/>
                    <a:p>
                      <a:pPr algn="ctr"/>
                      <a:r>
                        <a:rPr lang="en-US" sz="1400" dirty="0"/>
                        <a:t>0110101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0110110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370840">
                <a:tc>
                  <a:txBody>
                    <a:bodyPr/>
                    <a:lstStyle/>
                    <a:p>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9">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r h="370840">
                <a:tc>
                  <a:txBody>
                    <a:bodyPr/>
                    <a:lstStyle/>
                    <a:p>
                      <a:r>
                        <a:rPr lang="en-US" b="0" dirty="0">
                          <a:solidFill>
                            <a:schemeClr val="tx1"/>
                          </a:solidFill>
                        </a:rPr>
                        <a:t>242</a:t>
                      </a:r>
                      <a:r>
                        <a:rPr lang="en-US" b="0" baseline="0" dirty="0">
                          <a:solidFill>
                            <a:schemeClr val="tx1"/>
                          </a:solidFill>
                        </a:rPr>
                        <a:t> tone RU</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gridSpan="9">
                  <a:txBody>
                    <a:bodyPr/>
                    <a:lstStyle/>
                    <a:p>
                      <a:pPr algn="ctr"/>
                      <a:r>
                        <a:rPr lang="en-US" dirty="0"/>
                        <a:t>RU-1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2"/>
                  </a:ext>
                </a:extLst>
              </a:tr>
              <a:tr h="370840">
                <a:tc>
                  <a:txBody>
                    <a:bodyPr/>
                    <a:lstStyle/>
                    <a:p>
                      <a:r>
                        <a:rPr lang="en-US" dirty="0"/>
                        <a:t>Subcarrier range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gridSpan="9">
                  <a:txBody>
                    <a:bodyPr/>
                    <a:lstStyle/>
                    <a:p>
                      <a:pPr algn="ctr"/>
                      <a:r>
                        <a:rPr lang="en-US" sz="1600" dirty="0"/>
                        <a:t>-122:-2,</a:t>
                      </a:r>
                      <a:r>
                        <a:rPr lang="en-US" sz="1600" baseline="0" dirty="0"/>
                        <a:t> 2:122</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3"/>
                  </a:ext>
                </a:extLst>
              </a:tr>
              <a:tr h="370840">
                <a:tc>
                  <a:txBody>
                    <a:bodyPr/>
                    <a:lstStyle/>
                    <a:p>
                      <a:r>
                        <a:rPr lang="en-US" dirty="0"/>
                        <a:t>RU allocation bits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gridSpan="9">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0111101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4"/>
                  </a:ext>
                </a:extLst>
              </a:tr>
            </a:tbl>
          </a:graphicData>
        </a:graphic>
      </p:graphicFrame>
      <p:sp>
        <p:nvSpPr>
          <p:cNvPr id="6" name="TextBox 5"/>
          <p:cNvSpPr txBox="1"/>
          <p:nvPr/>
        </p:nvSpPr>
        <p:spPr>
          <a:xfrm>
            <a:off x="304799" y="243230"/>
            <a:ext cx="5549900" cy="492443"/>
          </a:xfrm>
          <a:prstGeom prst="rect">
            <a:avLst/>
          </a:prstGeom>
          <a:noFill/>
        </p:spPr>
        <p:txBody>
          <a:bodyPr wrap="square" rtlCol="0">
            <a:spAutoFit/>
          </a:bodyPr>
          <a:lstStyle/>
          <a:p>
            <a:r>
              <a:rPr lang="en-US" sz="2600" b="1" dirty="0"/>
              <a:t>RU Allocation</a:t>
            </a:r>
          </a:p>
        </p:txBody>
      </p:sp>
    </p:spTree>
    <p:extLst>
      <p:ext uri="{BB962C8B-B14F-4D97-AF65-F5344CB8AC3E}">
        <p14:creationId xmlns:p14="http://schemas.microsoft.com/office/powerpoint/2010/main" val="503836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035" y="2013207"/>
            <a:ext cx="1408107" cy="1408107"/>
          </a:xfrm>
          <a:prstGeom prst="rect">
            <a:avLst/>
          </a:prstGeom>
        </p:spPr>
      </p:pic>
      <p:sp>
        <p:nvSpPr>
          <p:cNvPr id="5" name="TextBox 4"/>
          <p:cNvSpPr txBox="1"/>
          <p:nvPr/>
        </p:nvSpPr>
        <p:spPr>
          <a:xfrm>
            <a:off x="721476" y="1613097"/>
            <a:ext cx="1744389" cy="400110"/>
          </a:xfrm>
          <a:prstGeom prst="rect">
            <a:avLst/>
          </a:prstGeom>
          <a:noFill/>
        </p:spPr>
        <p:txBody>
          <a:bodyPr wrap="square" rtlCol="0">
            <a:spAutoFit/>
          </a:bodyPr>
          <a:lstStyle/>
          <a:p>
            <a:r>
              <a:rPr lang="en-US" sz="2000" dirty="0">
                <a:solidFill>
                  <a:srgbClr val="7030A0"/>
                </a:solidFill>
              </a:rPr>
              <a:t>802.11ax AP</a:t>
            </a:r>
          </a:p>
        </p:txBody>
      </p:sp>
      <p:pic>
        <p:nvPicPr>
          <p:cNvPr id="6" name="Picture 5">
            <a:extLst>
              <a:ext uri="{FF2B5EF4-FFF2-40B4-BE49-F238E27FC236}">
                <a16:creationId xmlns:a16="http://schemas.microsoft.com/office/drawing/2014/main" id="{94CCAA25-CFBA-4C75-B1BC-BB4A59717FA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90288" y="3013575"/>
            <a:ext cx="556002" cy="556002"/>
          </a:xfrm>
          <a:prstGeom prst="rect">
            <a:avLst/>
          </a:prstGeom>
        </p:spPr>
      </p:pic>
      <p:sp>
        <p:nvSpPr>
          <p:cNvPr id="7" name="TextBox 6"/>
          <p:cNvSpPr txBox="1"/>
          <p:nvPr/>
        </p:nvSpPr>
        <p:spPr>
          <a:xfrm>
            <a:off x="8990288" y="1785691"/>
            <a:ext cx="2208235" cy="400110"/>
          </a:xfrm>
          <a:prstGeom prst="rect">
            <a:avLst/>
          </a:prstGeom>
          <a:noFill/>
        </p:spPr>
        <p:txBody>
          <a:bodyPr wrap="square" rtlCol="0">
            <a:spAutoFit/>
          </a:bodyPr>
          <a:lstStyle/>
          <a:p>
            <a:r>
              <a:rPr lang="en-US" sz="2000" dirty="0">
                <a:solidFill>
                  <a:srgbClr val="7030A0"/>
                </a:solidFill>
              </a:rPr>
              <a:t>802.11ax clients</a:t>
            </a:r>
          </a:p>
        </p:txBody>
      </p:sp>
      <p:sp>
        <p:nvSpPr>
          <p:cNvPr id="8" name="Content Placeholder 2">
            <a:extLst>
              <a:ext uri="{FF2B5EF4-FFF2-40B4-BE49-F238E27FC236}">
                <a16:creationId xmlns:a16="http://schemas.microsoft.com/office/drawing/2014/main" id="{460FB39D-FF0E-481A-9A58-651787D7CC07}"/>
              </a:ext>
            </a:extLst>
          </p:cNvPr>
          <p:cNvSpPr txBox="1">
            <a:spLocks/>
          </p:cNvSpPr>
          <p:nvPr/>
        </p:nvSpPr>
        <p:spPr>
          <a:xfrm>
            <a:off x="9430400" y="3128524"/>
            <a:ext cx="987619" cy="510069"/>
          </a:xfrm>
          <a:prstGeom prst="rect">
            <a:avLst/>
          </a:prstGeom>
        </p:spPr>
        <p:txBody>
          <a:bodyPr vert="horz" lIns="121920" tIns="60960" rIns="121920" bIns="60960" rtlCol="0">
            <a:normAutofit/>
          </a:bodyPr>
          <a:lstStyle>
            <a:lvl1pPr marL="0" indent="0" algn="l" defTabSz="457200" rtl="0" eaLnBrk="1" latinLnBrk="0" hangingPunct="1">
              <a:spcBef>
                <a:spcPct val="20000"/>
              </a:spcBef>
              <a:buFont typeface="Arial"/>
              <a:buNone/>
              <a:defRPr sz="2000" b="1" kern="1200">
                <a:solidFill>
                  <a:schemeClr val="tx1"/>
                </a:solidFill>
                <a:latin typeface="+mn-lt"/>
                <a:ea typeface="+mn-ea"/>
                <a:cs typeface="+mn-cs"/>
              </a:defRPr>
            </a:lvl1pPr>
            <a:lvl2pPr marL="504825" indent="-285750" algn="l" defTabSz="457200" rtl="0" eaLnBrk="1" latinLnBrk="0" hangingPunct="1">
              <a:lnSpc>
                <a:spcPct val="90000"/>
              </a:lnSpc>
              <a:spcBef>
                <a:spcPct val="20000"/>
              </a:spcBef>
              <a:buClr>
                <a:schemeClr val="accent1"/>
              </a:buClr>
              <a:buSzPct val="150000"/>
              <a:buFont typeface="Arial" panose="020B0604020202020204" pitchFamily="34" charset="0"/>
              <a:buChar char="›"/>
              <a:defRPr sz="2000" kern="1200">
                <a:solidFill>
                  <a:schemeClr val="tx2"/>
                </a:solidFill>
                <a:latin typeface="+mn-lt"/>
                <a:ea typeface="+mn-ea"/>
                <a:cs typeface="+mn-cs"/>
              </a:defRPr>
            </a:lvl2pPr>
            <a:lvl3pPr marL="1143000" indent="-228600" algn="l" defTabSz="457200" rtl="0" eaLnBrk="1" latinLnBrk="0" hangingPunct="1">
              <a:spcBef>
                <a:spcPct val="20000"/>
              </a:spcBef>
              <a:buFont typeface="Lucida Grande"/>
              <a:buChar char="­"/>
              <a:defRPr sz="1800" kern="1200">
                <a:solidFill>
                  <a:srgbClr val="3A3A3A"/>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1219170">
              <a:spcBef>
                <a:spcPts val="0"/>
              </a:spcBef>
              <a:buClr>
                <a:srgbClr val="3878A9"/>
              </a:buClr>
              <a:defRPr/>
            </a:pPr>
            <a:r>
              <a:rPr lang="en-US" b="0" kern="0" dirty="0">
                <a:solidFill>
                  <a:srgbClr val="3A3A3A"/>
                </a:solidFill>
                <a:latin typeface="Century Gothic"/>
              </a:rPr>
              <a:t>STA 1</a:t>
            </a:r>
            <a:endParaRPr lang="en-US" b="0" kern="0" dirty="0">
              <a:solidFill>
                <a:prstClr val="black"/>
              </a:solidFill>
              <a:latin typeface="Century Gothic"/>
            </a:endParaRPr>
          </a:p>
          <a:p>
            <a:pPr marL="182875" indent="-182875" defTabSz="1219170">
              <a:spcBef>
                <a:spcPts val="0"/>
              </a:spcBef>
              <a:buClr>
                <a:srgbClr val="3878A9"/>
              </a:buClr>
              <a:buFont typeface="Arial"/>
              <a:buChar char="•"/>
              <a:defRPr/>
            </a:pPr>
            <a:endParaRPr lang="en-US" sz="1600" b="0" kern="0" dirty="0">
              <a:solidFill>
                <a:srgbClr val="3A3A3A"/>
              </a:solidFill>
              <a:latin typeface="Century Gothic"/>
            </a:endParaRPr>
          </a:p>
          <a:p>
            <a:pPr defTabSz="1219170">
              <a:spcBef>
                <a:spcPts val="0"/>
              </a:spcBef>
              <a:buClr>
                <a:srgbClr val="3878A9"/>
              </a:buClr>
              <a:defRPr/>
            </a:pPr>
            <a:endParaRPr lang="en-US" sz="1600" kern="0" dirty="0">
              <a:solidFill>
                <a:srgbClr val="A72F1F"/>
              </a:solidFill>
              <a:latin typeface="Century Gothic"/>
            </a:endParaRPr>
          </a:p>
        </p:txBody>
      </p:sp>
      <p:pic>
        <p:nvPicPr>
          <p:cNvPr id="9" name="Picture 8">
            <a:extLst>
              <a:ext uri="{FF2B5EF4-FFF2-40B4-BE49-F238E27FC236}">
                <a16:creationId xmlns:a16="http://schemas.microsoft.com/office/drawing/2014/main" id="{94CCAA25-CFBA-4C75-B1BC-BB4A59717FA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90288" y="4343233"/>
            <a:ext cx="556002" cy="556002"/>
          </a:xfrm>
          <a:prstGeom prst="rect">
            <a:avLst/>
          </a:prstGeom>
        </p:spPr>
      </p:pic>
      <p:sp>
        <p:nvSpPr>
          <p:cNvPr id="10" name="Content Placeholder 2">
            <a:extLst>
              <a:ext uri="{FF2B5EF4-FFF2-40B4-BE49-F238E27FC236}">
                <a16:creationId xmlns:a16="http://schemas.microsoft.com/office/drawing/2014/main" id="{460FB39D-FF0E-481A-9A58-651787D7CC07}"/>
              </a:ext>
            </a:extLst>
          </p:cNvPr>
          <p:cNvSpPr txBox="1">
            <a:spLocks/>
          </p:cNvSpPr>
          <p:nvPr/>
        </p:nvSpPr>
        <p:spPr>
          <a:xfrm>
            <a:off x="9430400" y="4458182"/>
            <a:ext cx="987619" cy="510069"/>
          </a:xfrm>
          <a:prstGeom prst="rect">
            <a:avLst/>
          </a:prstGeom>
        </p:spPr>
        <p:txBody>
          <a:bodyPr vert="horz" lIns="121920" tIns="60960" rIns="121920" bIns="60960" rtlCol="0">
            <a:normAutofit/>
          </a:bodyPr>
          <a:lstStyle>
            <a:lvl1pPr marL="0" indent="0" algn="l" defTabSz="457200" rtl="0" eaLnBrk="1" latinLnBrk="0" hangingPunct="1">
              <a:spcBef>
                <a:spcPct val="20000"/>
              </a:spcBef>
              <a:buFont typeface="Arial"/>
              <a:buNone/>
              <a:defRPr sz="2000" b="1" kern="1200">
                <a:solidFill>
                  <a:schemeClr val="tx1"/>
                </a:solidFill>
                <a:latin typeface="+mn-lt"/>
                <a:ea typeface="+mn-ea"/>
                <a:cs typeface="+mn-cs"/>
              </a:defRPr>
            </a:lvl1pPr>
            <a:lvl2pPr marL="504825" indent="-285750" algn="l" defTabSz="457200" rtl="0" eaLnBrk="1" latinLnBrk="0" hangingPunct="1">
              <a:lnSpc>
                <a:spcPct val="90000"/>
              </a:lnSpc>
              <a:spcBef>
                <a:spcPct val="20000"/>
              </a:spcBef>
              <a:buClr>
                <a:schemeClr val="accent1"/>
              </a:buClr>
              <a:buSzPct val="150000"/>
              <a:buFont typeface="Arial" panose="020B0604020202020204" pitchFamily="34" charset="0"/>
              <a:buChar char="›"/>
              <a:defRPr sz="2000" kern="1200">
                <a:solidFill>
                  <a:schemeClr val="tx2"/>
                </a:solidFill>
                <a:latin typeface="+mn-lt"/>
                <a:ea typeface="+mn-ea"/>
                <a:cs typeface="+mn-cs"/>
              </a:defRPr>
            </a:lvl2pPr>
            <a:lvl3pPr marL="1143000" indent="-228600" algn="l" defTabSz="457200" rtl="0" eaLnBrk="1" latinLnBrk="0" hangingPunct="1">
              <a:spcBef>
                <a:spcPct val="20000"/>
              </a:spcBef>
              <a:buFont typeface="Lucida Grande"/>
              <a:buChar char="­"/>
              <a:defRPr sz="1800" kern="1200">
                <a:solidFill>
                  <a:srgbClr val="3A3A3A"/>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1219170">
              <a:spcBef>
                <a:spcPts val="0"/>
              </a:spcBef>
              <a:buClr>
                <a:srgbClr val="3878A9"/>
              </a:buClr>
              <a:defRPr/>
            </a:pPr>
            <a:r>
              <a:rPr lang="en-US" b="0" kern="0" dirty="0">
                <a:solidFill>
                  <a:srgbClr val="3A3A3A"/>
                </a:solidFill>
                <a:latin typeface="Century Gothic"/>
              </a:rPr>
              <a:t>STA 2</a:t>
            </a:r>
            <a:endParaRPr lang="en-US" b="0" kern="0" dirty="0">
              <a:solidFill>
                <a:prstClr val="black"/>
              </a:solidFill>
              <a:latin typeface="Century Gothic"/>
            </a:endParaRPr>
          </a:p>
          <a:p>
            <a:pPr marL="182875" indent="-182875" defTabSz="1219170">
              <a:spcBef>
                <a:spcPts val="0"/>
              </a:spcBef>
              <a:buClr>
                <a:srgbClr val="3878A9"/>
              </a:buClr>
              <a:buFont typeface="Arial"/>
              <a:buChar char="•"/>
              <a:defRPr/>
            </a:pPr>
            <a:endParaRPr lang="en-US" sz="1600" b="0" kern="0" dirty="0">
              <a:solidFill>
                <a:srgbClr val="3A3A3A"/>
              </a:solidFill>
              <a:latin typeface="Century Gothic"/>
            </a:endParaRPr>
          </a:p>
          <a:p>
            <a:pPr defTabSz="1219170">
              <a:spcBef>
                <a:spcPts val="0"/>
              </a:spcBef>
              <a:buClr>
                <a:srgbClr val="3878A9"/>
              </a:buClr>
              <a:defRPr/>
            </a:pPr>
            <a:endParaRPr lang="en-US" sz="1600" kern="0" dirty="0">
              <a:solidFill>
                <a:srgbClr val="A72F1F"/>
              </a:solidFill>
              <a:latin typeface="Century Gothic"/>
            </a:endParaRPr>
          </a:p>
        </p:txBody>
      </p:sp>
      <p:pic>
        <p:nvPicPr>
          <p:cNvPr id="11" name="Picture 10">
            <a:extLst>
              <a:ext uri="{FF2B5EF4-FFF2-40B4-BE49-F238E27FC236}">
                <a16:creationId xmlns:a16="http://schemas.microsoft.com/office/drawing/2014/main" id="{94CCAA25-CFBA-4C75-B1BC-BB4A59717FA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90288" y="5683497"/>
            <a:ext cx="556002" cy="556002"/>
          </a:xfrm>
          <a:prstGeom prst="rect">
            <a:avLst/>
          </a:prstGeom>
        </p:spPr>
      </p:pic>
      <p:sp>
        <p:nvSpPr>
          <p:cNvPr id="12" name="Content Placeholder 2">
            <a:extLst>
              <a:ext uri="{FF2B5EF4-FFF2-40B4-BE49-F238E27FC236}">
                <a16:creationId xmlns:a16="http://schemas.microsoft.com/office/drawing/2014/main" id="{460FB39D-FF0E-481A-9A58-651787D7CC07}"/>
              </a:ext>
            </a:extLst>
          </p:cNvPr>
          <p:cNvSpPr txBox="1">
            <a:spLocks/>
          </p:cNvSpPr>
          <p:nvPr/>
        </p:nvSpPr>
        <p:spPr>
          <a:xfrm>
            <a:off x="9430400" y="5798446"/>
            <a:ext cx="987619" cy="510069"/>
          </a:xfrm>
          <a:prstGeom prst="rect">
            <a:avLst/>
          </a:prstGeom>
        </p:spPr>
        <p:txBody>
          <a:bodyPr vert="horz" lIns="121920" tIns="60960" rIns="121920" bIns="60960" rtlCol="0">
            <a:normAutofit/>
          </a:bodyPr>
          <a:lstStyle>
            <a:lvl1pPr marL="0" indent="0" algn="l" defTabSz="457200" rtl="0" eaLnBrk="1" latinLnBrk="0" hangingPunct="1">
              <a:spcBef>
                <a:spcPct val="20000"/>
              </a:spcBef>
              <a:buFont typeface="Arial"/>
              <a:buNone/>
              <a:defRPr sz="2000" b="1" kern="1200">
                <a:solidFill>
                  <a:schemeClr val="tx1"/>
                </a:solidFill>
                <a:latin typeface="+mn-lt"/>
                <a:ea typeface="+mn-ea"/>
                <a:cs typeface="+mn-cs"/>
              </a:defRPr>
            </a:lvl1pPr>
            <a:lvl2pPr marL="504825" indent="-285750" algn="l" defTabSz="457200" rtl="0" eaLnBrk="1" latinLnBrk="0" hangingPunct="1">
              <a:lnSpc>
                <a:spcPct val="90000"/>
              </a:lnSpc>
              <a:spcBef>
                <a:spcPct val="20000"/>
              </a:spcBef>
              <a:buClr>
                <a:schemeClr val="accent1"/>
              </a:buClr>
              <a:buSzPct val="150000"/>
              <a:buFont typeface="Arial" panose="020B0604020202020204" pitchFamily="34" charset="0"/>
              <a:buChar char="›"/>
              <a:defRPr sz="2000" kern="1200">
                <a:solidFill>
                  <a:schemeClr val="tx2"/>
                </a:solidFill>
                <a:latin typeface="+mn-lt"/>
                <a:ea typeface="+mn-ea"/>
                <a:cs typeface="+mn-cs"/>
              </a:defRPr>
            </a:lvl2pPr>
            <a:lvl3pPr marL="1143000" indent="-228600" algn="l" defTabSz="457200" rtl="0" eaLnBrk="1" latinLnBrk="0" hangingPunct="1">
              <a:spcBef>
                <a:spcPct val="20000"/>
              </a:spcBef>
              <a:buFont typeface="Lucida Grande"/>
              <a:buChar char="­"/>
              <a:defRPr sz="1800" kern="1200">
                <a:solidFill>
                  <a:srgbClr val="3A3A3A"/>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1219170">
              <a:spcBef>
                <a:spcPts val="0"/>
              </a:spcBef>
              <a:buClr>
                <a:srgbClr val="3878A9"/>
              </a:buClr>
              <a:defRPr/>
            </a:pPr>
            <a:r>
              <a:rPr lang="en-US" b="0" kern="0" dirty="0">
                <a:solidFill>
                  <a:srgbClr val="3A3A3A"/>
                </a:solidFill>
                <a:latin typeface="Century Gothic"/>
              </a:rPr>
              <a:t>STA 3</a:t>
            </a:r>
            <a:endParaRPr lang="en-US" b="0" kern="0" dirty="0">
              <a:solidFill>
                <a:prstClr val="black"/>
              </a:solidFill>
              <a:latin typeface="Century Gothic"/>
            </a:endParaRPr>
          </a:p>
          <a:p>
            <a:pPr marL="182875" indent="-182875" defTabSz="1219170">
              <a:spcBef>
                <a:spcPts val="0"/>
              </a:spcBef>
              <a:buClr>
                <a:srgbClr val="3878A9"/>
              </a:buClr>
              <a:buFont typeface="Arial"/>
              <a:buChar char="•"/>
              <a:defRPr/>
            </a:pPr>
            <a:endParaRPr lang="en-US" sz="1600" b="0" kern="0" dirty="0">
              <a:solidFill>
                <a:srgbClr val="3A3A3A"/>
              </a:solidFill>
              <a:latin typeface="Century Gothic"/>
            </a:endParaRPr>
          </a:p>
          <a:p>
            <a:pPr defTabSz="1219170">
              <a:spcBef>
                <a:spcPts val="0"/>
              </a:spcBef>
              <a:buClr>
                <a:srgbClr val="3878A9"/>
              </a:buClr>
              <a:defRPr/>
            </a:pPr>
            <a:endParaRPr lang="en-US" sz="1600" kern="0" dirty="0">
              <a:solidFill>
                <a:srgbClr val="A72F1F"/>
              </a:solidFill>
              <a:latin typeface="Century Gothic"/>
            </a:endParaRPr>
          </a:p>
        </p:txBody>
      </p:sp>
      <p:sp>
        <p:nvSpPr>
          <p:cNvPr id="16" name="Content Placeholder 2">
            <a:extLst>
              <a:ext uri="{FF2B5EF4-FFF2-40B4-BE49-F238E27FC236}">
                <a16:creationId xmlns:a16="http://schemas.microsoft.com/office/drawing/2014/main" id="{15CE6BDA-F94B-480E-A677-EE77AE08F140}"/>
              </a:ext>
            </a:extLst>
          </p:cNvPr>
          <p:cNvSpPr txBox="1">
            <a:spLocks/>
          </p:cNvSpPr>
          <p:nvPr/>
        </p:nvSpPr>
        <p:spPr bwMode="auto">
          <a:xfrm>
            <a:off x="3273264" y="1964139"/>
            <a:ext cx="918558" cy="356531"/>
          </a:xfrm>
          <a:prstGeom prst="rect">
            <a:avLst/>
          </a:prstGeom>
          <a:solidFill>
            <a:schemeClr val="accent2">
              <a:lumMod val="40000"/>
              <a:lumOff val="60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R="0" lvl="0" indent="0" algn="ctr" defTabSz="1219170" fontAlgn="auto">
              <a:lnSpc>
                <a:spcPct val="100000"/>
              </a:lnSpc>
              <a:spcBef>
                <a:spcPts val="0"/>
              </a:spcBef>
              <a:spcAft>
                <a:spcPts val="0"/>
              </a:spcAft>
              <a:buClr>
                <a:srgbClr val="3878A9"/>
              </a:buClr>
              <a:buSzTx/>
              <a:buFontTx/>
              <a:buNone/>
              <a:tabLst/>
              <a:defRPr kumimoji="0" sz="1400" b="0" i="0" u="none" strike="noStrike" kern="0" cap="none" spc="0" normalizeH="0" baseline="0">
                <a:ln>
                  <a:noFill/>
                </a:ln>
                <a:solidFill>
                  <a:srgbClr val="3A3A3A"/>
                </a:solidFill>
                <a:effectLst/>
                <a:uLnTx/>
                <a:uFillTx/>
                <a:latin typeface="Century Gothic"/>
                <a:ea typeface="MS PGothic" pitchFamily="34" charset="-128"/>
                <a:cs typeface="ＭＳ Ｐゴシック" charset="0"/>
              </a:defRPr>
            </a:lvl1pPr>
            <a:lvl2pPr marL="742950" indent="-285750" defTabSz="457200" eaLnBrk="0" fontAlgn="base" hangingPunct="0">
              <a:spcBef>
                <a:spcPct val="0"/>
              </a:spcBef>
              <a:spcAft>
                <a:spcPct val="0"/>
              </a:spcAft>
              <a:buClr>
                <a:schemeClr val="tx1"/>
              </a:buClr>
              <a:buSzPct val="100000"/>
              <a:buBlip>
                <a:blip r:embed="rId5"/>
              </a:buBlip>
              <a:defRPr sz="2000">
                <a:ea typeface="MS PGothic" pitchFamily="34" charset="-128"/>
              </a:defRPr>
            </a:lvl2pPr>
            <a:lvl3pPr marL="11430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3pPr>
            <a:lvl4pPr marL="16002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4pPr>
            <a:lvl5pPr marL="20574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Trigger</a:t>
            </a:r>
          </a:p>
        </p:txBody>
      </p:sp>
      <p:sp>
        <p:nvSpPr>
          <p:cNvPr id="17" name="Right Brace 16"/>
          <p:cNvSpPr/>
          <p:nvPr/>
        </p:nvSpPr>
        <p:spPr>
          <a:xfrm rot="16200000">
            <a:off x="3409265" y="1014216"/>
            <a:ext cx="672493" cy="833146"/>
          </a:xfrm>
          <a:prstGeom prst="rightBrace">
            <a:avLst/>
          </a:prstGeom>
          <a:ln w="317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TextBox 17"/>
          <p:cNvSpPr txBox="1"/>
          <p:nvPr/>
        </p:nvSpPr>
        <p:spPr>
          <a:xfrm>
            <a:off x="3235582" y="712979"/>
            <a:ext cx="1351421" cy="338554"/>
          </a:xfrm>
          <a:prstGeom prst="rect">
            <a:avLst/>
          </a:prstGeom>
          <a:noFill/>
        </p:spPr>
        <p:txBody>
          <a:bodyPr wrap="square" rtlCol="0">
            <a:spAutoFit/>
          </a:bodyPr>
          <a:lstStyle/>
          <a:p>
            <a:r>
              <a:rPr lang="en-US" sz="1600" i="1" dirty="0">
                <a:latin typeface="Century Gothic" charset="0"/>
                <a:ea typeface="Century Gothic" charset="0"/>
                <a:cs typeface="Century Gothic" charset="0"/>
              </a:rPr>
              <a:t>Trigger</a:t>
            </a:r>
          </a:p>
        </p:txBody>
      </p:sp>
      <p:cxnSp>
        <p:nvCxnSpPr>
          <p:cNvPr id="19" name="Straight Connector 18">
            <a:extLst>
              <a:ext uri="{FF2B5EF4-FFF2-40B4-BE49-F238E27FC236}">
                <a16:creationId xmlns:a16="http://schemas.microsoft.com/office/drawing/2014/main" id="{3383D05C-16F0-4025-998F-B478BE8A7E79}"/>
              </a:ext>
            </a:extLst>
          </p:cNvPr>
          <p:cNvCxnSpPr>
            <a:cxnSpLocks/>
          </p:cNvCxnSpPr>
          <p:nvPr/>
        </p:nvCxnSpPr>
        <p:spPr>
          <a:xfrm>
            <a:off x="2841175" y="2339976"/>
            <a:ext cx="5909125" cy="0"/>
          </a:xfrm>
          <a:prstGeom prst="line">
            <a:avLst/>
          </a:prstGeom>
          <a:noFill/>
          <a:ln w="28575" cap="flat" cmpd="sng" algn="ctr">
            <a:solidFill>
              <a:sysClr val="windowText" lastClr="000000"/>
            </a:solidFill>
            <a:prstDash val="solid"/>
            <a:headEnd type="none" w="lg" len="lg"/>
            <a:tailEnd type="triangle" w="lg" len="lg"/>
          </a:ln>
          <a:effectLst/>
        </p:spPr>
      </p:cxnSp>
      <p:graphicFrame>
        <p:nvGraphicFramePr>
          <p:cNvPr id="20" name="Table 19"/>
          <p:cNvGraphicFramePr>
            <a:graphicFrameLocks noGrp="1"/>
          </p:cNvGraphicFramePr>
          <p:nvPr>
            <p:extLst/>
          </p:nvPr>
        </p:nvGraphicFramePr>
        <p:xfrm>
          <a:off x="4587003" y="2510655"/>
          <a:ext cx="2128994" cy="1005840"/>
        </p:xfrm>
        <a:graphic>
          <a:graphicData uri="http://schemas.openxmlformats.org/drawingml/2006/table">
            <a:tbl>
              <a:tblPr firstRow="1" bandRow="1">
                <a:tableStyleId>{5C22544A-7EE6-4342-B048-85BDC9FD1C3A}</a:tableStyleId>
              </a:tblPr>
              <a:tblGrid>
                <a:gridCol w="1064495">
                  <a:extLst>
                    <a:ext uri="{9D8B030D-6E8A-4147-A177-3AD203B41FA5}">
                      <a16:colId xmlns:a16="http://schemas.microsoft.com/office/drawing/2014/main" val="20000"/>
                    </a:ext>
                  </a:extLst>
                </a:gridCol>
                <a:gridCol w="1064499">
                  <a:extLst>
                    <a:ext uri="{9D8B030D-6E8A-4147-A177-3AD203B41FA5}">
                      <a16:colId xmlns:a16="http://schemas.microsoft.com/office/drawing/2014/main" val="20001"/>
                    </a:ext>
                  </a:extLst>
                </a:gridCol>
              </a:tblGrid>
              <a:tr h="274771">
                <a:tc gridSpan="2">
                  <a:txBody>
                    <a:bodyPr/>
                    <a:lstStyle/>
                    <a:p>
                      <a:pPr algn="ctr"/>
                      <a:r>
                        <a:rPr lang="en-US" sz="1600" dirty="0">
                          <a:solidFill>
                            <a:schemeClr val="tx1"/>
                          </a:solidFill>
                        </a:rPr>
                        <a:t> STA 1: 52 tone </a:t>
                      </a:r>
                      <a:r>
                        <a:rPr lang="mr-IN" sz="1600" dirty="0">
                          <a:solidFill>
                            <a:schemeClr val="tx1"/>
                          </a:solidFill>
                        </a:rPr>
                        <a:t>–</a:t>
                      </a:r>
                      <a:r>
                        <a:rPr lang="en-US" sz="1600" dirty="0">
                          <a:solidFill>
                            <a:schemeClr val="tx1"/>
                          </a:solidFill>
                        </a:rPr>
                        <a:t> RU</a:t>
                      </a:r>
                      <a:r>
                        <a:rPr lang="en-US" sz="1600" baseline="0" dirty="0">
                          <a:solidFill>
                            <a:schemeClr val="tx1"/>
                          </a:solidFill>
                        </a:rPr>
                        <a:t>-</a:t>
                      </a:r>
                      <a:r>
                        <a:rPr lang="en-US" sz="160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hMerge="1">
                  <a:txBody>
                    <a:bodyPr/>
                    <a:lstStyle/>
                    <a:p>
                      <a:endParaRPr lang="en-US"/>
                    </a:p>
                  </a:txBody>
                  <a:tcPr/>
                </a:tc>
                <a:extLst>
                  <a:ext uri="{0D108BD9-81ED-4DB2-BD59-A6C34878D82A}">
                    <a16:rowId xmlns:a16="http://schemas.microsoft.com/office/drawing/2014/main" val="10000"/>
                  </a:ext>
                </a:extLst>
              </a:tr>
              <a:tr h="274771">
                <a:tc gridSpan="2">
                  <a:txBody>
                    <a:bodyPr/>
                    <a:lstStyle/>
                    <a:p>
                      <a:pPr algn="ctr"/>
                      <a:r>
                        <a:rPr lang="en-US" sz="1600" dirty="0"/>
                        <a:t>Subcarriers:</a:t>
                      </a:r>
                      <a:r>
                        <a:rPr lang="en-US" sz="1600" baseline="0" dirty="0"/>
                        <a:t> </a:t>
                      </a:r>
                      <a:r>
                        <a:rPr lang="en-US" sz="1600" dirty="0"/>
                        <a:t>-121:-70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hMerge="1">
                  <a:txBody>
                    <a:bodyPr/>
                    <a:lstStyle/>
                    <a:p>
                      <a:endParaRPr lang="en-US"/>
                    </a:p>
                  </a:txBody>
                  <a:tcPr/>
                </a:tc>
                <a:extLst>
                  <a:ext uri="{0D108BD9-81ED-4DB2-BD59-A6C34878D82A}">
                    <a16:rowId xmlns:a16="http://schemas.microsoft.com/office/drawing/2014/main" val="10001"/>
                  </a:ext>
                </a:extLst>
              </a:tr>
              <a:tr h="274771">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Bit index: 0100101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hMerge="1">
                  <a:txBody>
                    <a:bodyPr/>
                    <a:lstStyle/>
                    <a:p>
                      <a:endParaRPr lang="en-US"/>
                    </a:p>
                  </a:txBody>
                  <a:tcPr/>
                </a:tc>
                <a:extLst>
                  <a:ext uri="{0D108BD9-81ED-4DB2-BD59-A6C34878D82A}">
                    <a16:rowId xmlns:a16="http://schemas.microsoft.com/office/drawing/2014/main" val="10002"/>
                  </a:ext>
                </a:extLst>
              </a:tr>
            </a:tbl>
          </a:graphicData>
        </a:graphic>
      </p:graphicFrame>
      <p:graphicFrame>
        <p:nvGraphicFramePr>
          <p:cNvPr id="21" name="Table 20"/>
          <p:cNvGraphicFramePr>
            <a:graphicFrameLocks noGrp="1"/>
          </p:cNvGraphicFramePr>
          <p:nvPr>
            <p:extLst/>
          </p:nvPr>
        </p:nvGraphicFramePr>
        <p:xfrm>
          <a:off x="4587003" y="3752938"/>
          <a:ext cx="2143996" cy="1112520"/>
        </p:xfrm>
        <a:graphic>
          <a:graphicData uri="http://schemas.openxmlformats.org/drawingml/2006/table">
            <a:tbl>
              <a:tblPr firstRow="1" bandRow="1">
                <a:tableStyleId>{5C22544A-7EE6-4342-B048-85BDC9FD1C3A}</a:tableStyleId>
              </a:tblPr>
              <a:tblGrid>
                <a:gridCol w="2143996">
                  <a:extLst>
                    <a:ext uri="{9D8B030D-6E8A-4147-A177-3AD203B41FA5}">
                      <a16:colId xmlns:a16="http://schemas.microsoft.com/office/drawing/2014/main" val="20000"/>
                    </a:ext>
                  </a:extLst>
                </a:gridCol>
              </a:tblGrid>
              <a:tr h="370840">
                <a:tc>
                  <a:txBody>
                    <a:bodyPr/>
                    <a:lstStyle/>
                    <a:p>
                      <a:pPr algn="ctr"/>
                      <a:r>
                        <a:rPr lang="en-US" sz="1600" dirty="0">
                          <a:solidFill>
                            <a:schemeClr val="tx1"/>
                          </a:solidFill>
                        </a:rPr>
                        <a:t>STA 2: 52 tone </a:t>
                      </a:r>
                      <a:r>
                        <a:rPr lang="mr-IN" sz="1600" dirty="0">
                          <a:solidFill>
                            <a:schemeClr val="tx1"/>
                          </a:solidFill>
                        </a:rPr>
                        <a:t>–</a:t>
                      </a:r>
                      <a:r>
                        <a:rPr lang="en-US" sz="1600" dirty="0">
                          <a:solidFill>
                            <a:schemeClr val="tx1"/>
                          </a:solidFill>
                        </a:rPr>
                        <a:t> RU-2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70840">
                <a:tc>
                  <a:txBody>
                    <a:bodyPr/>
                    <a:lstStyle/>
                    <a:p>
                      <a:pPr algn="ctr"/>
                      <a:r>
                        <a:rPr lang="en-US" sz="1600" dirty="0"/>
                        <a:t>Subcarriers:</a:t>
                      </a:r>
                      <a:r>
                        <a:rPr lang="en-US" sz="1600" baseline="0" dirty="0"/>
                        <a:t> </a:t>
                      </a:r>
                      <a:r>
                        <a:rPr lang="en-US" sz="1600" dirty="0"/>
                        <a:t>-68:-17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Bit index: 0100110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2"/>
                  </a:ext>
                </a:extLst>
              </a:tr>
            </a:tbl>
          </a:graphicData>
        </a:graphic>
      </p:graphicFrame>
      <p:graphicFrame>
        <p:nvGraphicFramePr>
          <p:cNvPr id="22" name="Table 21"/>
          <p:cNvGraphicFramePr>
            <a:graphicFrameLocks noGrp="1"/>
          </p:cNvGraphicFramePr>
          <p:nvPr>
            <p:extLst/>
          </p:nvPr>
        </p:nvGraphicFramePr>
        <p:xfrm>
          <a:off x="4602005" y="5140715"/>
          <a:ext cx="2128994" cy="1112520"/>
        </p:xfrm>
        <a:graphic>
          <a:graphicData uri="http://schemas.openxmlformats.org/drawingml/2006/table">
            <a:tbl>
              <a:tblPr firstRow="1" bandRow="1">
                <a:tableStyleId>{5C22544A-7EE6-4342-B048-85BDC9FD1C3A}</a:tableStyleId>
              </a:tblPr>
              <a:tblGrid>
                <a:gridCol w="2128994">
                  <a:extLst>
                    <a:ext uri="{9D8B030D-6E8A-4147-A177-3AD203B41FA5}">
                      <a16:colId xmlns:a16="http://schemas.microsoft.com/office/drawing/2014/main" val="20000"/>
                    </a:ext>
                  </a:extLst>
                </a:gridCol>
              </a:tblGrid>
              <a:tr h="370840">
                <a:tc>
                  <a:txBody>
                    <a:bodyPr/>
                    <a:lstStyle/>
                    <a:p>
                      <a:pPr algn="ctr"/>
                      <a:r>
                        <a:rPr lang="en-US" sz="1600" dirty="0">
                          <a:solidFill>
                            <a:schemeClr val="tx1"/>
                          </a:solidFill>
                        </a:rPr>
                        <a:t>STA 3: 106 tone - RU-2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0"/>
                  </a:ext>
                </a:extLst>
              </a:tr>
              <a:tr h="370840">
                <a:tc>
                  <a:txBody>
                    <a:bodyPr/>
                    <a:lstStyle/>
                    <a:p>
                      <a:pPr algn="ctr"/>
                      <a:r>
                        <a:rPr lang="en-US" sz="1600" dirty="0"/>
                        <a:t>Subcarriers:</a:t>
                      </a:r>
                      <a:r>
                        <a:rPr lang="en-US" sz="1600" baseline="0" dirty="0"/>
                        <a:t> </a:t>
                      </a:r>
                      <a:r>
                        <a:rPr lang="en-US" sz="1600" dirty="0"/>
                        <a:t>17:122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1"/>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Bit index: 0110110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2"/>
                  </a:ext>
                </a:extLst>
              </a:tr>
            </a:tbl>
          </a:graphicData>
        </a:graphic>
      </p:graphicFrame>
      <p:sp>
        <p:nvSpPr>
          <p:cNvPr id="23" name="Content Placeholder 2">
            <a:extLst>
              <a:ext uri="{FF2B5EF4-FFF2-40B4-BE49-F238E27FC236}">
                <a16:creationId xmlns:a16="http://schemas.microsoft.com/office/drawing/2014/main" id="{FA0D297F-05E3-47B8-9B50-A99E47ECAF18}"/>
              </a:ext>
            </a:extLst>
          </p:cNvPr>
          <p:cNvSpPr txBox="1">
            <a:spLocks/>
          </p:cNvSpPr>
          <p:nvPr/>
        </p:nvSpPr>
        <p:spPr bwMode="auto">
          <a:xfrm rot="16200000">
            <a:off x="4048965" y="1924125"/>
            <a:ext cx="631408" cy="26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defTabSz="457200" rtl="0" eaLnBrk="0" fontAlgn="base" hangingPunct="0">
              <a:spcBef>
                <a:spcPct val="0"/>
              </a:spcBef>
              <a:spcAft>
                <a:spcPct val="0"/>
              </a:spcAft>
              <a:buSzPct val="100000"/>
              <a:defRPr sz="2000" b="1" kern="1200">
                <a:solidFill>
                  <a:schemeClr val="accent1"/>
                </a:solidFill>
                <a:latin typeface="+mn-lt"/>
                <a:ea typeface="MS PGothic" pitchFamily="34" charset="-128"/>
                <a:cs typeface="ＭＳ Ｐゴシック" charset="0"/>
              </a:defRPr>
            </a:lvl1pPr>
            <a:lvl2pPr marL="742950" indent="-285750" algn="l" defTabSz="457200" rtl="0" eaLnBrk="0" fontAlgn="base" hangingPunct="0">
              <a:spcBef>
                <a:spcPct val="0"/>
              </a:spcBef>
              <a:spcAft>
                <a:spcPct val="0"/>
              </a:spcAft>
              <a:buClr>
                <a:schemeClr val="tx1"/>
              </a:buClr>
              <a:buSzPct val="100000"/>
              <a:buBlip>
                <a:blip r:embed="rId5"/>
              </a:buBlip>
              <a:defRPr sz="2000" kern="1200">
                <a:solidFill>
                  <a:schemeClr val="tx1"/>
                </a:solidFill>
                <a:latin typeface="+mn-lt"/>
                <a:ea typeface="MS PGothic" pitchFamily="34" charset="-128"/>
                <a:cs typeface="+mn-cs"/>
              </a:defRPr>
            </a:lvl2pPr>
            <a:lvl3pPr marL="11430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3pPr>
            <a:lvl4pPr marL="16002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1219170" eaLnBrk="1" fontAlgn="auto" hangingPunct="1">
              <a:spcBef>
                <a:spcPts val="0"/>
              </a:spcBef>
              <a:spcAft>
                <a:spcPts val="0"/>
              </a:spcAft>
              <a:buClr>
                <a:srgbClr val="3878A9"/>
              </a:buClr>
              <a:buSzTx/>
              <a:defRPr/>
            </a:pPr>
            <a:r>
              <a:rPr lang="en-US" sz="1400" b="0" kern="0" dirty="0">
                <a:solidFill>
                  <a:srgbClr val="3A3A3A"/>
                </a:solidFill>
                <a:latin typeface="Century Gothic"/>
              </a:rPr>
              <a:t>SIFS</a:t>
            </a:r>
            <a:endParaRPr lang="en-US" sz="1400" b="0" kern="0" dirty="0">
              <a:solidFill>
                <a:prstClr val="black"/>
              </a:solidFill>
              <a:latin typeface="Century Gothic"/>
            </a:endParaRPr>
          </a:p>
          <a:p>
            <a:pPr marL="182875" indent="-182875" defTabSz="1219170" eaLnBrk="1" fontAlgn="auto" hangingPunct="1">
              <a:spcBef>
                <a:spcPts val="0"/>
              </a:spcBef>
              <a:spcAft>
                <a:spcPts val="0"/>
              </a:spcAft>
              <a:buClr>
                <a:srgbClr val="3878A9"/>
              </a:buClr>
              <a:buSzTx/>
              <a:buFont typeface="Arial"/>
              <a:buChar char="•"/>
              <a:defRPr/>
            </a:pPr>
            <a:endParaRPr lang="en-US" sz="2400" b="0" kern="0" dirty="0">
              <a:solidFill>
                <a:srgbClr val="3A3A3A"/>
              </a:solidFill>
              <a:latin typeface="Century Gothic"/>
            </a:endParaRPr>
          </a:p>
          <a:p>
            <a:pPr marL="0" indent="0" defTabSz="1219170" eaLnBrk="1" fontAlgn="auto" hangingPunct="1">
              <a:spcBef>
                <a:spcPts val="0"/>
              </a:spcBef>
              <a:spcAft>
                <a:spcPts val="0"/>
              </a:spcAft>
              <a:buClr>
                <a:srgbClr val="3878A9"/>
              </a:buClr>
              <a:buSzTx/>
              <a:defRPr/>
            </a:pPr>
            <a:endParaRPr lang="en-US" sz="2400" kern="0" dirty="0">
              <a:solidFill>
                <a:srgbClr val="A72F1F"/>
              </a:solidFill>
              <a:latin typeface="Century Gothic"/>
            </a:endParaRPr>
          </a:p>
        </p:txBody>
      </p:sp>
      <p:cxnSp>
        <p:nvCxnSpPr>
          <p:cNvPr id="27" name="Straight Connector 26">
            <a:extLst>
              <a:ext uri="{FF2B5EF4-FFF2-40B4-BE49-F238E27FC236}">
                <a16:creationId xmlns:a16="http://schemas.microsoft.com/office/drawing/2014/main" id="{3383D05C-16F0-4025-998F-B478BE8A7E79}"/>
              </a:ext>
            </a:extLst>
          </p:cNvPr>
          <p:cNvCxnSpPr>
            <a:cxnSpLocks/>
          </p:cNvCxnSpPr>
          <p:nvPr/>
        </p:nvCxnSpPr>
        <p:spPr>
          <a:xfrm flipV="1">
            <a:off x="2841175" y="3516495"/>
            <a:ext cx="5909125" cy="1"/>
          </a:xfrm>
          <a:prstGeom prst="line">
            <a:avLst/>
          </a:prstGeom>
          <a:noFill/>
          <a:ln w="28575" cap="flat" cmpd="sng" algn="ctr">
            <a:solidFill>
              <a:sysClr val="windowText" lastClr="000000"/>
            </a:solidFill>
            <a:prstDash val="solid"/>
            <a:headEnd type="triangle" w="lg" len="lg"/>
          </a:ln>
          <a:effectLst/>
        </p:spPr>
      </p:cxnSp>
      <p:sp>
        <p:nvSpPr>
          <p:cNvPr id="33" name="Content Placeholder 2">
            <a:extLst>
              <a:ext uri="{FF2B5EF4-FFF2-40B4-BE49-F238E27FC236}">
                <a16:creationId xmlns:a16="http://schemas.microsoft.com/office/drawing/2014/main" id="{15CE6BDA-F94B-480E-A677-EE77AE08F140}"/>
              </a:ext>
            </a:extLst>
          </p:cNvPr>
          <p:cNvSpPr txBox="1">
            <a:spLocks/>
          </p:cNvSpPr>
          <p:nvPr/>
        </p:nvSpPr>
        <p:spPr bwMode="auto">
          <a:xfrm>
            <a:off x="6991664" y="1570956"/>
            <a:ext cx="1160733" cy="745769"/>
          </a:xfrm>
          <a:prstGeom prst="rect">
            <a:avLst/>
          </a:prstGeom>
          <a:solidFill>
            <a:schemeClr val="accent2">
              <a:lumMod val="40000"/>
              <a:lumOff val="60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R="0" lvl="0" indent="0" algn="ctr" defTabSz="1219170" fontAlgn="auto">
              <a:lnSpc>
                <a:spcPct val="100000"/>
              </a:lnSpc>
              <a:spcBef>
                <a:spcPts val="0"/>
              </a:spcBef>
              <a:spcAft>
                <a:spcPts val="0"/>
              </a:spcAft>
              <a:buClr>
                <a:srgbClr val="3878A9"/>
              </a:buClr>
              <a:buSzTx/>
              <a:buFontTx/>
              <a:buNone/>
              <a:tabLst/>
              <a:defRPr kumimoji="0" sz="1400" b="0" i="0" u="none" strike="noStrike" kern="0" cap="none" spc="0" normalizeH="0" baseline="0">
                <a:ln>
                  <a:noFill/>
                </a:ln>
                <a:solidFill>
                  <a:srgbClr val="3A3A3A"/>
                </a:solidFill>
                <a:effectLst/>
                <a:uLnTx/>
                <a:uFillTx/>
                <a:latin typeface="Century Gothic"/>
                <a:ea typeface="MS PGothic" pitchFamily="34" charset="-128"/>
                <a:cs typeface="ＭＳ Ｐゴシック" charset="0"/>
              </a:defRPr>
            </a:lvl1pPr>
            <a:lvl2pPr marL="742950" indent="-285750" defTabSz="457200" eaLnBrk="0" fontAlgn="base" hangingPunct="0">
              <a:spcBef>
                <a:spcPct val="0"/>
              </a:spcBef>
              <a:spcAft>
                <a:spcPct val="0"/>
              </a:spcAft>
              <a:buClr>
                <a:schemeClr val="tx1"/>
              </a:buClr>
              <a:buSzPct val="100000"/>
              <a:buBlip>
                <a:blip r:embed="rId5"/>
              </a:buBlip>
              <a:defRPr sz="2000">
                <a:ea typeface="MS PGothic" pitchFamily="34" charset="-128"/>
              </a:defRPr>
            </a:lvl2pPr>
            <a:lvl3pPr marL="11430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3pPr>
            <a:lvl4pPr marL="16002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4pPr>
            <a:lvl5pPr marL="2057400" indent="-228600" defTabSz="457200" eaLnBrk="0" fontAlgn="base" hangingPunct="0">
              <a:spcBef>
                <a:spcPct val="0"/>
              </a:spcBef>
              <a:spcAft>
                <a:spcPct val="0"/>
              </a:spcAft>
              <a:buClr>
                <a:schemeClr val="tx1"/>
              </a:buClr>
              <a:buFont typeface="Lucida Grande" pitchFamily="2" charset="0"/>
              <a:buChar char="-"/>
              <a:defRPr sz="2000">
                <a:ea typeface="MS PGothic" pitchFamily="34" charset="-128"/>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Multi-STA Block ACK</a:t>
            </a:r>
          </a:p>
        </p:txBody>
      </p:sp>
      <p:sp>
        <p:nvSpPr>
          <p:cNvPr id="34" name="Content Placeholder 2">
            <a:extLst>
              <a:ext uri="{FF2B5EF4-FFF2-40B4-BE49-F238E27FC236}">
                <a16:creationId xmlns:a16="http://schemas.microsoft.com/office/drawing/2014/main" id="{FA0D297F-05E3-47B8-9B50-A99E47ECAF18}"/>
              </a:ext>
            </a:extLst>
          </p:cNvPr>
          <p:cNvSpPr txBox="1">
            <a:spLocks/>
          </p:cNvSpPr>
          <p:nvPr/>
        </p:nvSpPr>
        <p:spPr bwMode="auto">
          <a:xfrm rot="16200000">
            <a:off x="6468991" y="1964757"/>
            <a:ext cx="631408" cy="26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defTabSz="457200" rtl="0" eaLnBrk="0" fontAlgn="base" hangingPunct="0">
              <a:spcBef>
                <a:spcPct val="0"/>
              </a:spcBef>
              <a:spcAft>
                <a:spcPct val="0"/>
              </a:spcAft>
              <a:buSzPct val="100000"/>
              <a:defRPr sz="2000" b="1" kern="1200">
                <a:solidFill>
                  <a:schemeClr val="accent1"/>
                </a:solidFill>
                <a:latin typeface="+mn-lt"/>
                <a:ea typeface="MS PGothic" pitchFamily="34" charset="-128"/>
                <a:cs typeface="ＭＳ Ｐゴシック" charset="0"/>
              </a:defRPr>
            </a:lvl1pPr>
            <a:lvl2pPr marL="742950" indent="-285750" algn="l" defTabSz="457200" rtl="0" eaLnBrk="0" fontAlgn="base" hangingPunct="0">
              <a:spcBef>
                <a:spcPct val="0"/>
              </a:spcBef>
              <a:spcAft>
                <a:spcPct val="0"/>
              </a:spcAft>
              <a:buClr>
                <a:schemeClr val="tx1"/>
              </a:buClr>
              <a:buSzPct val="100000"/>
              <a:buBlip>
                <a:blip r:embed="rId5"/>
              </a:buBlip>
              <a:defRPr sz="2000" kern="1200">
                <a:solidFill>
                  <a:schemeClr val="tx1"/>
                </a:solidFill>
                <a:latin typeface="+mn-lt"/>
                <a:ea typeface="MS PGothic" pitchFamily="34" charset="-128"/>
                <a:cs typeface="+mn-cs"/>
              </a:defRPr>
            </a:lvl2pPr>
            <a:lvl3pPr marL="11430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3pPr>
            <a:lvl4pPr marL="16002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0"/>
              </a:spcBef>
              <a:spcAft>
                <a:spcPct val="0"/>
              </a:spcAft>
              <a:buClr>
                <a:schemeClr val="tx1"/>
              </a:buClr>
              <a:buFont typeface="Lucida Grande" pitchFamily="2"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1219170" eaLnBrk="1" fontAlgn="auto" hangingPunct="1">
              <a:spcBef>
                <a:spcPts val="0"/>
              </a:spcBef>
              <a:spcAft>
                <a:spcPts val="0"/>
              </a:spcAft>
              <a:buClr>
                <a:srgbClr val="3878A9"/>
              </a:buClr>
              <a:buSzTx/>
              <a:defRPr/>
            </a:pPr>
            <a:r>
              <a:rPr lang="en-US" sz="1400" b="0" kern="0" dirty="0">
                <a:solidFill>
                  <a:srgbClr val="3A3A3A"/>
                </a:solidFill>
                <a:latin typeface="Century Gothic"/>
              </a:rPr>
              <a:t>SIFS</a:t>
            </a:r>
            <a:endParaRPr lang="en-US" sz="1400" b="0" kern="0" dirty="0">
              <a:solidFill>
                <a:prstClr val="black"/>
              </a:solidFill>
              <a:latin typeface="Century Gothic"/>
            </a:endParaRPr>
          </a:p>
          <a:p>
            <a:pPr marL="182875" indent="-182875" defTabSz="1219170" eaLnBrk="1" fontAlgn="auto" hangingPunct="1">
              <a:spcBef>
                <a:spcPts val="0"/>
              </a:spcBef>
              <a:spcAft>
                <a:spcPts val="0"/>
              </a:spcAft>
              <a:buClr>
                <a:srgbClr val="3878A9"/>
              </a:buClr>
              <a:buSzTx/>
              <a:buFont typeface="Arial"/>
              <a:buChar char="•"/>
              <a:defRPr/>
            </a:pPr>
            <a:endParaRPr lang="en-US" sz="2400" b="0" kern="0" dirty="0">
              <a:solidFill>
                <a:srgbClr val="3A3A3A"/>
              </a:solidFill>
              <a:latin typeface="Century Gothic"/>
            </a:endParaRPr>
          </a:p>
          <a:p>
            <a:pPr marL="0" indent="0" defTabSz="1219170" eaLnBrk="1" fontAlgn="auto" hangingPunct="1">
              <a:spcBef>
                <a:spcPts val="0"/>
              </a:spcBef>
              <a:spcAft>
                <a:spcPts val="0"/>
              </a:spcAft>
              <a:buClr>
                <a:srgbClr val="3878A9"/>
              </a:buClr>
              <a:buSzTx/>
              <a:defRPr/>
            </a:pPr>
            <a:endParaRPr lang="en-US" sz="2400" kern="0" dirty="0">
              <a:solidFill>
                <a:srgbClr val="A72F1F"/>
              </a:solidFill>
              <a:latin typeface="Century Gothic"/>
            </a:endParaRPr>
          </a:p>
        </p:txBody>
      </p:sp>
      <p:cxnSp>
        <p:nvCxnSpPr>
          <p:cNvPr id="39" name="Straight Connector 38">
            <a:extLst>
              <a:ext uri="{FF2B5EF4-FFF2-40B4-BE49-F238E27FC236}">
                <a16:creationId xmlns:a16="http://schemas.microsoft.com/office/drawing/2014/main" id="{3383D05C-16F0-4025-998F-B478BE8A7E79}"/>
              </a:ext>
            </a:extLst>
          </p:cNvPr>
          <p:cNvCxnSpPr>
            <a:cxnSpLocks/>
          </p:cNvCxnSpPr>
          <p:nvPr/>
        </p:nvCxnSpPr>
        <p:spPr>
          <a:xfrm flipV="1">
            <a:off x="2841174" y="4865457"/>
            <a:ext cx="5909125" cy="1"/>
          </a:xfrm>
          <a:prstGeom prst="line">
            <a:avLst/>
          </a:prstGeom>
          <a:noFill/>
          <a:ln w="28575" cap="flat" cmpd="sng" algn="ctr">
            <a:solidFill>
              <a:sysClr val="windowText" lastClr="000000"/>
            </a:solidFill>
            <a:prstDash val="solid"/>
            <a:headEnd type="triangle" w="lg" len="lg"/>
          </a:ln>
          <a:effectLst/>
        </p:spPr>
      </p:cxnSp>
      <p:cxnSp>
        <p:nvCxnSpPr>
          <p:cNvPr id="40" name="Straight Connector 39">
            <a:extLst>
              <a:ext uri="{FF2B5EF4-FFF2-40B4-BE49-F238E27FC236}">
                <a16:creationId xmlns:a16="http://schemas.microsoft.com/office/drawing/2014/main" id="{3383D05C-16F0-4025-998F-B478BE8A7E79}"/>
              </a:ext>
            </a:extLst>
          </p:cNvPr>
          <p:cNvCxnSpPr>
            <a:cxnSpLocks/>
          </p:cNvCxnSpPr>
          <p:nvPr/>
        </p:nvCxnSpPr>
        <p:spPr>
          <a:xfrm flipV="1">
            <a:off x="2841174" y="6252520"/>
            <a:ext cx="5909125" cy="1"/>
          </a:xfrm>
          <a:prstGeom prst="line">
            <a:avLst/>
          </a:prstGeom>
          <a:noFill/>
          <a:ln w="28575" cap="flat" cmpd="sng" algn="ctr">
            <a:solidFill>
              <a:sysClr val="windowText" lastClr="000000"/>
            </a:solidFill>
            <a:prstDash val="solid"/>
            <a:headEnd type="triangle" w="lg" len="lg"/>
          </a:ln>
          <a:effectLst/>
        </p:spPr>
      </p:cxnSp>
      <p:sp>
        <p:nvSpPr>
          <p:cNvPr id="26" name="TextBox 25"/>
          <p:cNvSpPr txBox="1"/>
          <p:nvPr/>
        </p:nvSpPr>
        <p:spPr>
          <a:xfrm>
            <a:off x="304799" y="243230"/>
            <a:ext cx="5549900" cy="492443"/>
          </a:xfrm>
          <a:prstGeom prst="rect">
            <a:avLst/>
          </a:prstGeom>
          <a:noFill/>
        </p:spPr>
        <p:txBody>
          <a:bodyPr wrap="square" rtlCol="0">
            <a:spAutoFit/>
          </a:bodyPr>
          <a:lstStyle/>
          <a:p>
            <a:r>
              <a:rPr lang="en-US" sz="2600" b="1" dirty="0"/>
              <a:t>RU Allocation</a:t>
            </a:r>
          </a:p>
        </p:txBody>
      </p:sp>
    </p:spTree>
    <p:extLst>
      <p:ext uri="{BB962C8B-B14F-4D97-AF65-F5344CB8AC3E}">
        <p14:creationId xmlns:p14="http://schemas.microsoft.com/office/powerpoint/2010/main" val="6899864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txBox="1">
            <a:spLocks/>
          </p:cNvSpPr>
          <p:nvPr/>
        </p:nvSpPr>
        <p:spPr>
          <a:xfrm>
            <a:off x="423825" y="4789196"/>
            <a:ext cx="11062010" cy="1828800"/>
          </a:xfrm>
          <a:prstGeom prst="rect">
            <a:avLst/>
          </a:prstGeom>
        </p:spPr>
        <p:txBody>
          <a:bodyPr/>
          <a:lstStyle>
            <a:lvl1pPr marL="228600" indent="-228600" algn="l" defTabSz="914400" rtl="0" eaLnBrk="1" latinLnBrk="0" hangingPunct="1">
              <a:spcBef>
                <a:spcPts val="1000"/>
              </a:spcBef>
              <a:buClr>
                <a:srgbClr val="FBBD04"/>
              </a:buClr>
              <a:buFont typeface="Wingdings" pitchFamily="2" charset="2"/>
              <a:buChar char="§"/>
              <a:defRPr sz="2200" b="1" kern="1200">
                <a:solidFill>
                  <a:schemeClr val="accent6">
                    <a:lumMod val="50000"/>
                  </a:schemeClr>
                </a:solidFill>
                <a:latin typeface="Franklin Gothic Book" charset="0"/>
                <a:ea typeface="Franklin Gothic Book" charset="0"/>
                <a:cs typeface="Franklin Gothic Book" charset="0"/>
              </a:defRPr>
            </a:lvl1pPr>
            <a:lvl2pPr marL="457200" indent="-171450" algn="l" defTabSz="914400" rtl="0" eaLnBrk="1" latinLnBrk="0" hangingPunct="1">
              <a:spcBef>
                <a:spcPts val="200"/>
              </a:spcBef>
              <a:buClr>
                <a:srgbClr val="565A5C"/>
              </a:buClr>
              <a:buSzPct val="70000"/>
              <a:buFont typeface="Monaco" charset="0"/>
              <a:buChar char="⎻"/>
              <a:defRPr sz="2000" kern="1200" baseline="0">
                <a:solidFill>
                  <a:schemeClr val="tx1">
                    <a:lumMod val="75000"/>
                    <a:lumOff val="25000"/>
                  </a:schemeClr>
                </a:solidFill>
                <a:latin typeface="Franklin Gothic Book" charset="0"/>
                <a:ea typeface="Franklin Gothic Book" charset="0"/>
                <a:cs typeface="Franklin Gothic Book" charset="0"/>
              </a:defRPr>
            </a:lvl2pPr>
            <a:lvl3pPr marL="801688" indent="-171450" algn="l" defTabSz="914400" rtl="0" eaLnBrk="1" latinLnBrk="0" hangingPunct="1">
              <a:spcBef>
                <a:spcPts val="100"/>
              </a:spcBef>
              <a:buClr>
                <a:srgbClr val="565A5C"/>
              </a:buClr>
              <a:buFont typeface="Wingdings" charset="2"/>
              <a:buChar char="§"/>
              <a:defRPr sz="1800" kern="1200" baseline="0">
                <a:solidFill>
                  <a:schemeClr val="tx1">
                    <a:lumMod val="75000"/>
                    <a:lumOff val="25000"/>
                  </a:schemeClr>
                </a:solidFill>
                <a:latin typeface="Franklin Gothic Book" charset="0"/>
                <a:ea typeface="Franklin Gothic Book" charset="0"/>
                <a:cs typeface="Franklin Gothic Book" charset="0"/>
              </a:defRPr>
            </a:lvl3pPr>
            <a:lvl4pPr marL="1087438" indent="-173038" algn="l" defTabSz="914400" rtl="0" eaLnBrk="1" latinLnBrk="0" hangingPunct="1">
              <a:spcBef>
                <a:spcPts val="100"/>
              </a:spcBef>
              <a:buClr>
                <a:srgbClr val="565A5C"/>
              </a:buClr>
              <a:buFont typeface="Arial" pitchFamily="34" charset="0"/>
              <a:buChar char="-"/>
              <a:defRPr lang="en-US" sz="1600" kern="1200" dirty="0" smtClean="0">
                <a:solidFill>
                  <a:schemeClr val="tx1">
                    <a:lumMod val="75000"/>
                    <a:lumOff val="25000"/>
                  </a:schemeClr>
                </a:solidFill>
                <a:latin typeface="Franklin Gothic Book" charset="0"/>
                <a:ea typeface="Franklin Gothic Book" charset="0"/>
                <a:cs typeface="Franklin Gothic Book" charset="0"/>
              </a:defRPr>
            </a:lvl4pPr>
            <a:lvl5pPr marL="1371600" marR="0" indent="-173038" algn="l" defTabSz="914400" rtl="0" eaLnBrk="1" fontAlgn="auto" latinLnBrk="0" hangingPunct="1">
              <a:lnSpc>
                <a:spcPct val="100000"/>
              </a:lnSpc>
              <a:spcBef>
                <a:spcPts val="100"/>
              </a:spcBef>
              <a:spcAft>
                <a:spcPts val="0"/>
              </a:spcAft>
              <a:buClr>
                <a:srgbClr val="565A5C"/>
              </a:buClr>
              <a:buSzTx/>
              <a:buFont typeface="Wingdings" charset="2"/>
              <a:buChar char="§"/>
              <a:tabLst/>
              <a:defRPr lang="en-US" sz="1400" kern="1200" baseline="0" dirty="0" smtClean="0">
                <a:solidFill>
                  <a:schemeClr val="tx1">
                    <a:lumMod val="75000"/>
                    <a:lumOff val="25000"/>
                  </a:schemeClr>
                </a:solidFill>
                <a:latin typeface="Franklin Gothic Book" charset="0"/>
                <a:ea typeface="Franklin Gothic Book" charset="0"/>
                <a:cs typeface="Franklin Gothic Book" charset="0"/>
              </a:defRPr>
            </a:lvl5pPr>
            <a:lvl6pPr marL="1200150" marR="0" indent="-171450" algn="l" defTabSz="914400" rtl="0" eaLnBrk="1" fontAlgn="auto" latinLnBrk="0" hangingPunct="1">
              <a:lnSpc>
                <a:spcPct val="100000"/>
              </a:lnSpc>
              <a:spcBef>
                <a:spcPct val="20000"/>
              </a:spcBef>
              <a:spcAft>
                <a:spcPts val="0"/>
              </a:spcAft>
              <a:buClr>
                <a:schemeClr val="tx1"/>
              </a:buClr>
              <a:buSzTx/>
              <a:buFont typeface="Arial" pitchFamily="34" charset="0"/>
              <a:buChar char="-"/>
              <a:tabLst/>
              <a:defRPr sz="1400" kern="1200">
                <a:solidFill>
                  <a:schemeClr val="tx1">
                    <a:lumMod val="65000"/>
                    <a:lumOff val="35000"/>
                  </a:schemeClr>
                </a:solidFill>
                <a:latin typeface="Arial" pitchFamily="34" charset="0"/>
                <a:ea typeface="+mn-ea"/>
                <a:cs typeface="Arial" pitchFamily="34" charset="0"/>
              </a:defRPr>
            </a:lvl6pPr>
            <a:lvl7pPr marL="1484313" indent="-173038" algn="l" defTabSz="914400" rtl="0" eaLnBrk="1" latinLnBrk="0" hangingPunct="1">
              <a:spcBef>
                <a:spcPct val="20000"/>
              </a:spcBef>
              <a:buClr>
                <a:srgbClr val="1E1E1E"/>
              </a:buClr>
              <a:buFont typeface="Calibri" pitchFamily="34" charset="0"/>
              <a:buChar char="›"/>
              <a:defRPr sz="1200" kern="1200" baseline="0">
                <a:solidFill>
                  <a:schemeClr val="tx1">
                    <a:lumMod val="65000"/>
                    <a:lumOff val="35000"/>
                  </a:schemeClr>
                </a:solidFill>
                <a:latin typeface="Arial" pitchFamily="34" charset="0"/>
                <a:ea typeface="+mn-ea"/>
                <a:cs typeface="Arial" pitchFamily="34" charset="0"/>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FBBD04"/>
              </a:buClr>
              <a:buSzTx/>
              <a:buFont typeface="Wingdings" pitchFamily="2" charset="2"/>
              <a:buNone/>
              <a:tabLst/>
              <a:defRPr/>
            </a:pPr>
            <a:r>
              <a:rPr kumimoji="0" lang="en-US" sz="3200" b="0" i="0" u="none" strike="noStrike" kern="1200" cap="none" spc="0" normalizeH="0" baseline="0" noProof="0" dirty="0">
                <a:ln>
                  <a:noFill/>
                </a:ln>
                <a:solidFill>
                  <a:srgbClr val="777877">
                    <a:lumMod val="50000"/>
                  </a:srgbClr>
                </a:solidFill>
                <a:effectLst/>
                <a:uLnTx/>
                <a:uFillTx/>
                <a:latin typeface="Franklin Gothic Book" charset="0"/>
              </a:rPr>
              <a:t>The client can </a:t>
            </a:r>
            <a:r>
              <a:rPr kumimoji="0" lang="en-US" sz="3200" b="0" i="1" u="none" strike="noStrike" kern="1200" cap="none" spc="0" normalizeH="0" baseline="0" noProof="0" dirty="0">
                <a:ln>
                  <a:noFill/>
                </a:ln>
                <a:solidFill>
                  <a:srgbClr val="B01C28"/>
                </a:solidFill>
                <a:effectLst/>
                <a:uLnTx/>
                <a:uFillTx/>
                <a:latin typeface="Franklin Gothic Book" charset="0"/>
              </a:rPr>
              <a:t>suspend</a:t>
            </a:r>
            <a:r>
              <a:rPr kumimoji="0" lang="en-US" sz="3200" b="0" i="0" u="none" strike="noStrike" kern="1200" cap="none" spc="0" normalizeH="0" baseline="0" noProof="0" dirty="0">
                <a:ln>
                  <a:noFill/>
                </a:ln>
                <a:solidFill>
                  <a:srgbClr val="777877">
                    <a:lumMod val="50000"/>
                  </a:srgbClr>
                </a:solidFill>
                <a:effectLst/>
                <a:uLnTx/>
                <a:uFillTx/>
                <a:latin typeface="Franklin Gothic Book" charset="0"/>
              </a:rPr>
              <a:t> and resume Uplink Multiuser operation and/or Downlink Multiuser operation.</a:t>
            </a:r>
          </a:p>
          <a:p>
            <a:pPr marL="228600" marR="0" lvl="0" indent="-228600" algn="l" defTabSz="914400" rtl="0" eaLnBrk="1" fontAlgn="auto" latinLnBrk="0" hangingPunct="1">
              <a:lnSpc>
                <a:spcPct val="100000"/>
              </a:lnSpc>
              <a:spcBef>
                <a:spcPts val="1000"/>
              </a:spcBef>
              <a:spcAft>
                <a:spcPts val="0"/>
              </a:spcAft>
              <a:buClr>
                <a:srgbClr val="FBBD04"/>
              </a:buClr>
              <a:buSzTx/>
              <a:buFont typeface="Wingdings" pitchFamily="2" charset="2"/>
              <a:buChar char="§"/>
              <a:tabLst/>
              <a:defRPr/>
            </a:pPr>
            <a:endParaRPr kumimoji="0" lang="en-US" sz="2200" b="1" i="0" u="none" strike="noStrike" kern="1200" cap="none" spc="0" normalizeH="0" baseline="0" noProof="0" dirty="0">
              <a:ln>
                <a:noFill/>
              </a:ln>
              <a:solidFill>
                <a:srgbClr val="777877">
                  <a:lumMod val="50000"/>
                </a:srgbClr>
              </a:solidFill>
              <a:effectLst/>
              <a:uLnTx/>
              <a:uFillTx/>
              <a:latin typeface="Franklin Gothic Book" charset="0"/>
            </a:endParaRPr>
          </a:p>
        </p:txBody>
      </p:sp>
      <p:pic>
        <p:nvPicPr>
          <p:cNvPr id="4" name="Picture 3">
            <a:extLst>
              <a:ext uri="{FF2B5EF4-FFF2-40B4-BE49-F238E27FC236}">
                <a16:creationId xmlns:a16="http://schemas.microsoft.com/office/drawing/2014/main" id="{A7A59D3C-CADB-2A42-B69C-47D27B235D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7581" y="1589320"/>
            <a:ext cx="1408107" cy="1408107"/>
          </a:xfrm>
          <a:prstGeom prst="rect">
            <a:avLst/>
          </a:prstGeom>
        </p:spPr>
      </p:pic>
      <p:pic>
        <p:nvPicPr>
          <p:cNvPr id="7" name="Picture 6">
            <a:extLst>
              <a:ext uri="{FF2B5EF4-FFF2-40B4-BE49-F238E27FC236}">
                <a16:creationId xmlns:a16="http://schemas.microsoft.com/office/drawing/2014/main" id="{0F332638-6E39-D14F-A781-2370C9FCBA6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3825" y="2123554"/>
            <a:ext cx="556002" cy="556002"/>
          </a:xfrm>
          <a:prstGeom prst="rect">
            <a:avLst/>
          </a:prstGeom>
        </p:spPr>
      </p:pic>
      <p:sp>
        <p:nvSpPr>
          <p:cNvPr id="2" name="TextBox 1">
            <a:extLst>
              <a:ext uri="{FF2B5EF4-FFF2-40B4-BE49-F238E27FC236}">
                <a16:creationId xmlns:a16="http://schemas.microsoft.com/office/drawing/2014/main" id="{066769A9-A31B-5247-8732-B23BF246F07F}"/>
              </a:ext>
            </a:extLst>
          </p:cNvPr>
          <p:cNvSpPr txBox="1"/>
          <p:nvPr/>
        </p:nvSpPr>
        <p:spPr>
          <a:xfrm>
            <a:off x="88650" y="1189210"/>
            <a:ext cx="25499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a:ea typeface="+mn-ea"/>
                <a:cs typeface="+mn-cs"/>
              </a:rPr>
              <a:t>OMI initiator</a:t>
            </a:r>
          </a:p>
        </p:txBody>
      </p:sp>
      <p:sp>
        <p:nvSpPr>
          <p:cNvPr id="8" name="TextBox 7">
            <a:extLst>
              <a:ext uri="{FF2B5EF4-FFF2-40B4-BE49-F238E27FC236}">
                <a16:creationId xmlns:a16="http://schemas.microsoft.com/office/drawing/2014/main" id="{6CF14554-43A3-684E-8F9B-0A4C68B35792}"/>
              </a:ext>
            </a:extLst>
          </p:cNvPr>
          <p:cNvSpPr txBox="1"/>
          <p:nvPr/>
        </p:nvSpPr>
        <p:spPr>
          <a:xfrm>
            <a:off x="10075919" y="1189210"/>
            <a:ext cx="25499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a:ea typeface="+mn-ea"/>
                <a:cs typeface="+mn-cs"/>
              </a:rPr>
              <a:t>OMI responder</a:t>
            </a:r>
          </a:p>
        </p:txBody>
      </p:sp>
      <p:sp>
        <p:nvSpPr>
          <p:cNvPr id="3" name="Right Arrow 2">
            <a:extLst>
              <a:ext uri="{FF2B5EF4-FFF2-40B4-BE49-F238E27FC236}">
                <a16:creationId xmlns:a16="http://schemas.microsoft.com/office/drawing/2014/main" id="{B5A1FB26-1CEE-BA4D-ABC4-7D0937DDBE25}"/>
              </a:ext>
            </a:extLst>
          </p:cNvPr>
          <p:cNvSpPr/>
          <p:nvPr/>
        </p:nvSpPr>
        <p:spPr>
          <a:xfrm>
            <a:off x="1085384" y="1824592"/>
            <a:ext cx="9136366" cy="12135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9" name="TextBox 8">
            <a:extLst>
              <a:ext uri="{FF2B5EF4-FFF2-40B4-BE49-F238E27FC236}">
                <a16:creationId xmlns:a16="http://schemas.microsoft.com/office/drawing/2014/main" id="{15CE1CD4-E86F-F24F-BDEA-E2EAE98DED49}"/>
              </a:ext>
            </a:extLst>
          </p:cNvPr>
          <p:cNvSpPr txBox="1"/>
          <p:nvPr/>
        </p:nvSpPr>
        <p:spPr>
          <a:xfrm>
            <a:off x="1363607" y="2215903"/>
            <a:ext cx="83264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Franklin Gothic Book" panose="020B0503020102020204"/>
                <a:ea typeface="+mn-ea"/>
                <a:cs typeface="+mn-cs"/>
              </a:rPr>
              <a:t>I want to contend for the medium all by myself, and go single user!</a:t>
            </a:r>
          </a:p>
        </p:txBody>
      </p:sp>
      <p:sp>
        <p:nvSpPr>
          <p:cNvPr id="10" name="Right Arrow 9">
            <a:extLst>
              <a:ext uri="{FF2B5EF4-FFF2-40B4-BE49-F238E27FC236}">
                <a16:creationId xmlns:a16="http://schemas.microsoft.com/office/drawing/2014/main" id="{5D36FCF1-5FB2-F447-A8B8-E345EE0E6344}"/>
              </a:ext>
            </a:extLst>
          </p:cNvPr>
          <p:cNvSpPr/>
          <p:nvPr/>
        </p:nvSpPr>
        <p:spPr>
          <a:xfrm rot="10800000">
            <a:off x="1085384" y="3021078"/>
            <a:ext cx="9136366" cy="12135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66D99DF3-2405-BF46-AED3-C9DC779AEDD8}"/>
              </a:ext>
            </a:extLst>
          </p:cNvPr>
          <p:cNvSpPr txBox="1"/>
          <p:nvPr/>
        </p:nvSpPr>
        <p:spPr>
          <a:xfrm>
            <a:off x="4290647" y="3412390"/>
            <a:ext cx="373823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Franklin Gothic Book" panose="020B0503020102020204"/>
                <a:ea typeface="+mn-ea"/>
                <a:cs typeface="+mn-cs"/>
              </a:rPr>
              <a:t>Fine…. Be that way!</a:t>
            </a:r>
          </a:p>
        </p:txBody>
      </p:sp>
      <p:sp>
        <p:nvSpPr>
          <p:cNvPr id="12" name="TextBox 11">
            <a:extLst>
              <a:ext uri="{FF2B5EF4-FFF2-40B4-BE49-F238E27FC236}">
                <a16:creationId xmlns:a16="http://schemas.microsoft.com/office/drawing/2014/main" id="{1430353B-1BFD-C14F-AC2C-10032B1710E6}"/>
              </a:ext>
            </a:extLst>
          </p:cNvPr>
          <p:cNvSpPr txBox="1"/>
          <p:nvPr/>
        </p:nvSpPr>
        <p:spPr>
          <a:xfrm>
            <a:off x="304798" y="243230"/>
            <a:ext cx="938530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Franklin Gothic Book" panose="020B0503020102020204"/>
                <a:ea typeface="+mn-ea"/>
                <a:cs typeface="+mn-cs"/>
              </a:rPr>
              <a:t>Operating mode indication (OMI)</a:t>
            </a:r>
          </a:p>
        </p:txBody>
      </p:sp>
    </p:spTree>
    <p:extLst>
      <p:ext uri="{BB962C8B-B14F-4D97-AF65-F5344CB8AC3E}">
        <p14:creationId xmlns:p14="http://schemas.microsoft.com/office/powerpoint/2010/main" val="23175459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MU-MIMO</a:t>
            </a:r>
          </a:p>
        </p:txBody>
      </p:sp>
    </p:spTree>
    <p:extLst>
      <p:ext uri="{BB962C8B-B14F-4D97-AF65-F5344CB8AC3E}">
        <p14:creationId xmlns:p14="http://schemas.microsoft.com/office/powerpoint/2010/main" val="19517619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MU-MIMO</a:t>
            </a:r>
          </a:p>
        </p:txBody>
      </p:sp>
      <p:sp>
        <p:nvSpPr>
          <p:cNvPr id="6" name="Slide Number Placeholder 5"/>
          <p:cNvSpPr>
            <a:spLocks noGrp="1"/>
          </p:cNvSpPr>
          <p:nvPr>
            <p:ph type="sldNum" sz="quarter" idx="11"/>
          </p:nvPr>
        </p:nvSpPr>
        <p:spPr/>
        <p:txBody>
          <a:bodyPr/>
          <a:lstStyle/>
          <a:p>
            <a:fld id="{60EFB4E4-2B71-45DC-A017-F476B493B3B0}" type="slidenum">
              <a:rPr lang="en-US" altLang="en-US" smtClean="0"/>
              <a:pPr/>
              <a:t>37</a:t>
            </a:fld>
            <a:endParaRPr lang="en-US" altLang="en-US" dirty="0"/>
          </a:p>
        </p:txBody>
      </p:sp>
      <p:pic>
        <p:nvPicPr>
          <p:cNvPr id="7" name="Picture 6">
            <a:extLst>
              <a:ext uri="{FF2B5EF4-FFF2-40B4-BE49-F238E27FC236}">
                <a16:creationId xmlns:a16="http://schemas.microsoft.com/office/drawing/2014/main" id="{C2D46E3E-D972-467E-B3E0-E6A74B512F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1689" y="1138371"/>
            <a:ext cx="4350471" cy="3863123"/>
          </a:xfrm>
          <a:prstGeom prst="rect">
            <a:avLst/>
          </a:prstGeom>
        </p:spPr>
      </p:pic>
      <p:sp>
        <p:nvSpPr>
          <p:cNvPr id="8" name="文本框 3">
            <a:extLst>
              <a:ext uri="{FF2B5EF4-FFF2-40B4-BE49-F238E27FC236}">
                <a16:creationId xmlns:a16="http://schemas.microsoft.com/office/drawing/2014/main" id="{B2FA0A42-1566-4D01-AF11-382E781AE416}"/>
              </a:ext>
            </a:extLst>
          </p:cNvPr>
          <p:cNvSpPr txBox="1"/>
          <p:nvPr/>
        </p:nvSpPr>
        <p:spPr>
          <a:xfrm>
            <a:off x="431688" y="4944583"/>
            <a:ext cx="5283403" cy="1323632"/>
          </a:xfrm>
          <a:prstGeom prst="rect">
            <a:avLst/>
          </a:prstGeom>
          <a:noFill/>
        </p:spPr>
        <p:txBody>
          <a:bodyPr wrap="square" rtlCol="0">
            <a:spAutoFit/>
          </a:bodyPr>
          <a:lstStyle/>
          <a:p>
            <a:r>
              <a:rPr lang="en-US" altLang="zh-CN" sz="2667" dirty="0">
                <a:solidFill>
                  <a:schemeClr val="tx2"/>
                </a:solidFill>
              </a:rPr>
              <a:t>AP use DL MU-MIMO to serve multiple clients </a:t>
            </a:r>
            <a:r>
              <a:rPr lang="en-US" altLang="zh-CN" sz="2667" dirty="0">
                <a:solidFill>
                  <a:srgbClr val="FF0000"/>
                </a:solidFill>
              </a:rPr>
              <a:t>requires spatially diverse </a:t>
            </a:r>
            <a:r>
              <a:rPr lang="en-US" altLang="zh-CN" sz="2667" dirty="0">
                <a:solidFill>
                  <a:schemeClr val="tx2"/>
                </a:solidFill>
              </a:rPr>
              <a:t>position.</a:t>
            </a:r>
            <a:endParaRPr lang="zh-CN" altLang="en-US" sz="2667" err="1">
              <a:solidFill>
                <a:schemeClr val="tx2"/>
              </a:solidFill>
            </a:endParaRPr>
          </a:p>
        </p:txBody>
      </p:sp>
      <p:sp>
        <p:nvSpPr>
          <p:cNvPr id="9" name="文本框 3">
            <a:extLst>
              <a:ext uri="{FF2B5EF4-FFF2-40B4-BE49-F238E27FC236}">
                <a16:creationId xmlns:a16="http://schemas.microsoft.com/office/drawing/2014/main" id="{5FCECB30-B385-4411-B1FA-B3060734B46A}"/>
              </a:ext>
            </a:extLst>
          </p:cNvPr>
          <p:cNvSpPr txBox="1"/>
          <p:nvPr/>
        </p:nvSpPr>
        <p:spPr>
          <a:xfrm>
            <a:off x="5898966" y="4843290"/>
            <a:ext cx="5819455" cy="1323632"/>
          </a:xfrm>
          <a:prstGeom prst="rect">
            <a:avLst/>
          </a:prstGeom>
          <a:noFill/>
        </p:spPr>
        <p:txBody>
          <a:bodyPr wrap="square" rtlCol="0">
            <a:spAutoFit/>
          </a:bodyPr>
          <a:lstStyle/>
          <a:p>
            <a:r>
              <a:rPr lang="en-US" altLang="zh-CN" sz="2667" dirty="0">
                <a:solidFill>
                  <a:schemeClr val="tx2"/>
                </a:solidFill>
              </a:rPr>
              <a:t>AP can specify multiple STA to simultaneously send uplink frames via trigger frames.</a:t>
            </a:r>
            <a:endParaRPr lang="zh-CN" altLang="en-US" sz="2667" err="1">
              <a:solidFill>
                <a:schemeClr val="tx2"/>
              </a:solidFill>
            </a:endParaRPr>
          </a:p>
        </p:txBody>
      </p:sp>
      <p:grpSp>
        <p:nvGrpSpPr>
          <p:cNvPr id="10" name="Group 9">
            <a:extLst>
              <a:ext uri="{FF2B5EF4-FFF2-40B4-BE49-F238E27FC236}">
                <a16:creationId xmlns:a16="http://schemas.microsoft.com/office/drawing/2014/main" id="{5AEE53E9-44C5-4401-9859-A6ACDED7850C}"/>
              </a:ext>
            </a:extLst>
          </p:cNvPr>
          <p:cNvGrpSpPr/>
          <p:nvPr/>
        </p:nvGrpSpPr>
        <p:grpSpPr>
          <a:xfrm flipH="1">
            <a:off x="6005723" y="1235051"/>
            <a:ext cx="4774037" cy="3127589"/>
            <a:chOff x="2382397" y="1233037"/>
            <a:chExt cx="4051778" cy="2723683"/>
          </a:xfrm>
        </p:grpSpPr>
        <p:sp>
          <p:nvSpPr>
            <p:cNvPr id="11" name="Flowchart: Data 11">
              <a:extLst>
                <a:ext uri="{FF2B5EF4-FFF2-40B4-BE49-F238E27FC236}">
                  <a16:creationId xmlns:a16="http://schemas.microsoft.com/office/drawing/2014/main" id="{DB1C801F-A152-4074-89D0-C53BC26DEC0A}"/>
                </a:ext>
              </a:extLst>
            </p:cNvPr>
            <p:cNvSpPr/>
            <p:nvPr/>
          </p:nvSpPr>
          <p:spPr>
            <a:xfrm>
              <a:off x="2382397" y="2400982"/>
              <a:ext cx="941942" cy="409961"/>
            </a:xfrm>
            <a:prstGeom prst="flowChartInputOutpu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Century Gothic" panose="020B0502020202020204" pitchFamily="34" charset="0"/>
                </a:rPr>
                <a:t>AP</a:t>
              </a:r>
              <a:endParaRPr lang="zh-CN" altLang="en-US" sz="1600" b="1" err="1">
                <a:latin typeface="Century Gothic" panose="020B0502020202020204" pitchFamily="34" charset="0"/>
              </a:endParaRPr>
            </a:p>
          </p:txBody>
        </p:sp>
        <p:cxnSp>
          <p:nvCxnSpPr>
            <p:cNvPr id="12" name="Straight Connector 11">
              <a:extLst>
                <a:ext uri="{FF2B5EF4-FFF2-40B4-BE49-F238E27FC236}">
                  <a16:creationId xmlns:a16="http://schemas.microsoft.com/office/drawing/2014/main" id="{EC20F4E4-2DDF-493E-B5B9-10A8B189A391}"/>
                </a:ext>
              </a:extLst>
            </p:cNvPr>
            <p:cNvCxnSpPr/>
            <p:nvPr/>
          </p:nvCxnSpPr>
          <p:spPr>
            <a:xfrm>
              <a:off x="2561878" y="2115237"/>
              <a:ext cx="60136" cy="285744"/>
            </a:xfrm>
            <a:prstGeom prst="line">
              <a:avLst/>
            </a:prstGeom>
            <a:ln/>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a16="http://schemas.microsoft.com/office/drawing/2014/main" id="{B0273F83-C5C5-4A62-9F2B-5433C9C41A2E}"/>
                </a:ext>
              </a:extLst>
            </p:cNvPr>
            <p:cNvCxnSpPr/>
            <p:nvPr/>
          </p:nvCxnSpPr>
          <p:spPr>
            <a:xfrm>
              <a:off x="2676178" y="2113859"/>
              <a:ext cx="60136" cy="285744"/>
            </a:xfrm>
            <a:prstGeom prst="line">
              <a:avLst/>
            </a:prstGeom>
            <a:ln/>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FC0CB884-A1BE-4093-B603-2C23BE14A46B}"/>
                </a:ext>
              </a:extLst>
            </p:cNvPr>
            <p:cNvCxnSpPr/>
            <p:nvPr/>
          </p:nvCxnSpPr>
          <p:spPr>
            <a:xfrm flipH="1">
              <a:off x="3067280" y="2113859"/>
              <a:ext cx="83543" cy="285744"/>
            </a:xfrm>
            <a:prstGeom prst="line">
              <a:avLst/>
            </a:prstGeom>
            <a:ln/>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0DA53B81-DCD2-489C-B92B-DBEA8A05B287}"/>
                </a:ext>
              </a:extLst>
            </p:cNvPr>
            <p:cNvCxnSpPr/>
            <p:nvPr/>
          </p:nvCxnSpPr>
          <p:spPr>
            <a:xfrm flipH="1">
              <a:off x="3195809" y="2113859"/>
              <a:ext cx="83543" cy="285744"/>
            </a:xfrm>
            <a:prstGeom prst="line">
              <a:avLst/>
            </a:prstGeom>
            <a:ln/>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3788EAF3-A935-4E5B-87B0-43957DD6D5DD}"/>
                </a:ext>
              </a:extLst>
            </p:cNvPr>
            <p:cNvCxnSpPr/>
            <p:nvPr/>
          </p:nvCxnSpPr>
          <p:spPr>
            <a:xfrm>
              <a:off x="2400488" y="2319334"/>
              <a:ext cx="60136" cy="285744"/>
            </a:xfrm>
            <a:prstGeom prst="line">
              <a:avLst/>
            </a:prstGeom>
            <a:ln/>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8BC3D1BF-7FC8-4ED9-B5FB-29616089B76B}"/>
                </a:ext>
              </a:extLst>
            </p:cNvPr>
            <p:cNvCxnSpPr>
              <a:endCxn id="20" idx="5"/>
            </p:cNvCxnSpPr>
            <p:nvPr/>
          </p:nvCxnSpPr>
          <p:spPr>
            <a:xfrm flipH="1">
              <a:off x="3230145" y="2319334"/>
              <a:ext cx="270005" cy="286628"/>
            </a:xfrm>
            <a:prstGeom prst="line">
              <a:avLst/>
            </a:prstGeom>
            <a:ln/>
          </p:spPr>
          <p:style>
            <a:lnRef idx="3">
              <a:schemeClr val="dk1"/>
            </a:lnRef>
            <a:fillRef idx="0">
              <a:schemeClr val="dk1"/>
            </a:fillRef>
            <a:effectRef idx="2">
              <a:schemeClr val="dk1"/>
            </a:effectRef>
            <a:fontRef idx="minor">
              <a:schemeClr val="tx1"/>
            </a:fontRef>
          </p:style>
        </p:cxnSp>
        <p:sp>
          <p:nvSpPr>
            <p:cNvPr id="18" name="Left Arrow 1042">
              <a:extLst>
                <a:ext uri="{FF2B5EF4-FFF2-40B4-BE49-F238E27FC236}">
                  <a16:creationId xmlns:a16="http://schemas.microsoft.com/office/drawing/2014/main" id="{DF7781D1-093E-4199-A5F3-A670418C91A9}"/>
                </a:ext>
              </a:extLst>
            </p:cNvPr>
            <p:cNvSpPr/>
            <p:nvPr/>
          </p:nvSpPr>
          <p:spPr>
            <a:xfrm rot="20211684">
              <a:off x="3594104" y="1715028"/>
              <a:ext cx="1410972" cy="511024"/>
            </a:xfrm>
            <a:prstGeom prst="leftArrow">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err="1">
                <a:latin typeface="Century Gothic" panose="020B0502020202020204" pitchFamily="34" charset="0"/>
              </a:endParaRPr>
            </a:p>
          </p:txBody>
        </p:sp>
        <p:sp>
          <p:nvSpPr>
            <p:cNvPr id="19" name="Left Arrow 1043">
              <a:extLst>
                <a:ext uri="{FF2B5EF4-FFF2-40B4-BE49-F238E27FC236}">
                  <a16:creationId xmlns:a16="http://schemas.microsoft.com/office/drawing/2014/main" id="{040ED42F-C1E3-4AA6-BD72-074F5EBC593B}"/>
                </a:ext>
              </a:extLst>
            </p:cNvPr>
            <p:cNvSpPr/>
            <p:nvPr/>
          </p:nvSpPr>
          <p:spPr>
            <a:xfrm>
              <a:off x="3644654" y="2482723"/>
              <a:ext cx="1357004" cy="448633"/>
            </a:xfrm>
            <a:prstGeom prst="leftArrow">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err="1">
                <a:latin typeface="Century Gothic" panose="020B0502020202020204" pitchFamily="34" charset="0"/>
              </a:endParaRPr>
            </a:p>
          </p:txBody>
        </p:sp>
        <p:sp>
          <p:nvSpPr>
            <p:cNvPr id="20" name="Left Arrow 1044">
              <a:extLst>
                <a:ext uri="{FF2B5EF4-FFF2-40B4-BE49-F238E27FC236}">
                  <a16:creationId xmlns:a16="http://schemas.microsoft.com/office/drawing/2014/main" id="{27B8278A-DF90-4618-BF96-2D205282C41D}"/>
                </a:ext>
              </a:extLst>
            </p:cNvPr>
            <p:cNvSpPr/>
            <p:nvPr/>
          </p:nvSpPr>
          <p:spPr>
            <a:xfrm rot="1678651">
              <a:off x="3632374" y="3142214"/>
              <a:ext cx="1412579" cy="491592"/>
            </a:xfrm>
            <a:prstGeom prst="leftArrow">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err="1">
                <a:latin typeface="Century Gothic" panose="020B0502020202020204" pitchFamily="34" charset="0"/>
              </a:endParaRPr>
            </a:p>
          </p:txBody>
        </p:sp>
        <p:sp>
          <p:nvSpPr>
            <p:cNvPr id="21" name="Rectangle 20">
              <a:extLst>
                <a:ext uri="{FF2B5EF4-FFF2-40B4-BE49-F238E27FC236}">
                  <a16:creationId xmlns:a16="http://schemas.microsoft.com/office/drawing/2014/main" id="{4143725D-8756-4FDD-AD89-5CC67C2EC880}"/>
                </a:ext>
              </a:extLst>
            </p:cNvPr>
            <p:cNvSpPr/>
            <p:nvPr/>
          </p:nvSpPr>
          <p:spPr>
            <a:xfrm>
              <a:off x="5525011" y="2471875"/>
              <a:ext cx="826265" cy="39247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Century Gothic" panose="020B0502020202020204" pitchFamily="34" charset="0"/>
                </a:rPr>
                <a:t>User1</a:t>
              </a:r>
              <a:endParaRPr lang="zh-CN" altLang="en-US" sz="1600" b="1" err="1">
                <a:latin typeface="Century Gothic" panose="020B0502020202020204" pitchFamily="34" charset="0"/>
              </a:endParaRPr>
            </a:p>
          </p:txBody>
        </p:sp>
        <p:pic>
          <p:nvPicPr>
            <p:cNvPr id="22" name="Picture 21">
              <a:extLst>
                <a:ext uri="{FF2B5EF4-FFF2-40B4-BE49-F238E27FC236}">
                  <a16:creationId xmlns:a16="http://schemas.microsoft.com/office/drawing/2014/main" id="{1E5F56BD-6C27-4BC9-BBA5-CA1C9F42C8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0648" y="1233037"/>
              <a:ext cx="324641" cy="498392"/>
            </a:xfrm>
            <a:prstGeom prst="rect">
              <a:avLst/>
            </a:prstGeom>
          </p:spPr>
        </p:pic>
        <p:pic>
          <p:nvPicPr>
            <p:cNvPr id="23" name="Picture 22">
              <a:extLst>
                <a:ext uri="{FF2B5EF4-FFF2-40B4-BE49-F238E27FC236}">
                  <a16:creationId xmlns:a16="http://schemas.microsoft.com/office/drawing/2014/main" id="{B0BFCF9C-7726-4B1B-B9EE-EEE7C1CDD7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5495289" y="1399156"/>
              <a:ext cx="905335" cy="470957"/>
            </a:xfrm>
            <a:prstGeom prst="rect">
              <a:avLst/>
            </a:prstGeom>
          </p:spPr>
        </p:pic>
        <p:sp>
          <p:nvSpPr>
            <p:cNvPr id="24" name="Rectangle 23">
              <a:extLst>
                <a:ext uri="{FF2B5EF4-FFF2-40B4-BE49-F238E27FC236}">
                  <a16:creationId xmlns:a16="http://schemas.microsoft.com/office/drawing/2014/main" id="{491A7DA3-4833-43DB-A127-45616A87134C}"/>
                </a:ext>
              </a:extLst>
            </p:cNvPr>
            <p:cNvSpPr/>
            <p:nvPr/>
          </p:nvSpPr>
          <p:spPr>
            <a:xfrm>
              <a:off x="5607910" y="3530061"/>
              <a:ext cx="826265" cy="392477"/>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Century Gothic" panose="020B0502020202020204" pitchFamily="34" charset="0"/>
                </a:rPr>
                <a:t>User2</a:t>
              </a:r>
              <a:endParaRPr lang="zh-CN" altLang="en-US" sz="1600" b="1" err="1">
                <a:latin typeface="Century Gothic" panose="020B0502020202020204" pitchFamily="34" charset="0"/>
              </a:endParaRPr>
            </a:p>
          </p:txBody>
        </p:sp>
        <p:pic>
          <p:nvPicPr>
            <p:cNvPr id="25" name="Picture 24">
              <a:extLst>
                <a:ext uri="{FF2B5EF4-FFF2-40B4-BE49-F238E27FC236}">
                  <a16:creationId xmlns:a16="http://schemas.microsoft.com/office/drawing/2014/main" id="{96AE761C-B1CA-46E8-A53F-71FD4B643EB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93233" y="2309101"/>
              <a:ext cx="324641" cy="498392"/>
            </a:xfrm>
            <a:prstGeom prst="rect">
              <a:avLst/>
            </a:prstGeom>
          </p:spPr>
        </p:pic>
        <p:pic>
          <p:nvPicPr>
            <p:cNvPr id="26" name="Picture 25">
              <a:extLst>
                <a:ext uri="{FF2B5EF4-FFF2-40B4-BE49-F238E27FC236}">
                  <a16:creationId xmlns:a16="http://schemas.microsoft.com/office/drawing/2014/main" id="{BF6251EE-3B1D-4C25-BE5E-96B86A00C90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86761" y="3275433"/>
              <a:ext cx="512108" cy="681287"/>
            </a:xfrm>
            <a:prstGeom prst="rect">
              <a:avLst/>
            </a:prstGeom>
          </p:spPr>
        </p:pic>
      </p:grpSp>
    </p:spTree>
    <p:extLst>
      <p:ext uri="{BB962C8B-B14F-4D97-AF65-F5344CB8AC3E}">
        <p14:creationId xmlns:p14="http://schemas.microsoft.com/office/powerpoint/2010/main" val="14303695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798" y="243230"/>
            <a:ext cx="9385302" cy="492443"/>
          </a:xfrm>
          <a:prstGeom prst="rect">
            <a:avLst/>
          </a:prstGeom>
          <a:noFill/>
        </p:spPr>
        <p:txBody>
          <a:bodyPr wrap="square" rtlCol="0">
            <a:spAutoFit/>
          </a:bodyPr>
          <a:lstStyle/>
          <a:p>
            <a:r>
              <a:rPr lang="en-US" sz="2600" b="1" dirty="0"/>
              <a:t>MU-MIMO….. not so much</a:t>
            </a:r>
          </a:p>
        </p:txBody>
      </p:sp>
      <p:pic>
        <p:nvPicPr>
          <p:cNvPr id="4" name="Picture 3">
            <a:extLst>
              <a:ext uri="{FF2B5EF4-FFF2-40B4-BE49-F238E27FC236}">
                <a16:creationId xmlns:a16="http://schemas.microsoft.com/office/drawing/2014/main" id="{530D8DD3-06F9-C442-AFD6-E7B1F74BA235}"/>
              </a:ext>
            </a:extLst>
          </p:cNvPr>
          <p:cNvPicPr>
            <a:picLocks noChangeAspect="1"/>
          </p:cNvPicPr>
          <p:nvPr/>
        </p:nvPicPr>
        <p:blipFill>
          <a:blip r:embed="rId2"/>
          <a:stretch>
            <a:fillRect/>
          </a:stretch>
        </p:blipFill>
        <p:spPr>
          <a:xfrm>
            <a:off x="653287" y="1139504"/>
            <a:ext cx="11288135" cy="3341056"/>
          </a:xfrm>
          <a:prstGeom prst="rect">
            <a:avLst/>
          </a:prstGeom>
          <a:effectLst>
            <a:glow rad="101600">
              <a:srgbClr val="FFFFFF">
                <a:lumMod val="65000"/>
                <a:alpha val="75000"/>
              </a:srgbClr>
            </a:glow>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3B78D961-0E1D-C14C-89BA-ADE363F6484B}"/>
              </a:ext>
            </a:extLst>
          </p:cNvPr>
          <p:cNvPicPr>
            <a:picLocks noChangeAspect="1"/>
          </p:cNvPicPr>
          <p:nvPr/>
        </p:nvPicPr>
        <p:blipFill>
          <a:blip r:embed="rId3"/>
          <a:stretch>
            <a:fillRect/>
          </a:stretch>
        </p:blipFill>
        <p:spPr>
          <a:xfrm>
            <a:off x="3475403" y="1243780"/>
            <a:ext cx="3809801" cy="3132503"/>
          </a:xfrm>
          <a:prstGeom prst="rect">
            <a:avLst/>
          </a:prstGeom>
        </p:spPr>
      </p:pic>
      <p:sp>
        <p:nvSpPr>
          <p:cNvPr id="6" name="Content Placeholder 1">
            <a:extLst>
              <a:ext uri="{FF2B5EF4-FFF2-40B4-BE49-F238E27FC236}">
                <a16:creationId xmlns:a16="http://schemas.microsoft.com/office/drawing/2014/main" id="{7F86CC23-B91A-E14A-8329-40232FBC2F4D}"/>
              </a:ext>
            </a:extLst>
          </p:cNvPr>
          <p:cNvSpPr txBox="1">
            <a:spLocks/>
          </p:cNvSpPr>
          <p:nvPr/>
        </p:nvSpPr>
        <p:spPr>
          <a:xfrm>
            <a:off x="304798" y="4884391"/>
            <a:ext cx="11887202" cy="1376708"/>
          </a:xfrm>
          <a:prstGeom prst="rect">
            <a:avLst/>
          </a:prstGeom>
        </p:spPr>
        <p:txBody>
          <a:bodyPr/>
          <a:lstStyle>
            <a:lvl1pPr marL="228600" indent="-228600" algn="l" defTabSz="914400" rtl="0" eaLnBrk="1" latinLnBrk="0" hangingPunct="1">
              <a:spcBef>
                <a:spcPts val="1000"/>
              </a:spcBef>
              <a:buClr>
                <a:srgbClr val="FBBD04"/>
              </a:buClr>
              <a:buFont typeface="Wingdings" pitchFamily="2" charset="2"/>
              <a:buChar char="§"/>
              <a:defRPr sz="2200" b="1" kern="1200">
                <a:solidFill>
                  <a:schemeClr val="accent6">
                    <a:lumMod val="50000"/>
                  </a:schemeClr>
                </a:solidFill>
                <a:latin typeface="Franklin Gothic Book" charset="0"/>
                <a:ea typeface="Franklin Gothic Book" charset="0"/>
                <a:cs typeface="Franklin Gothic Book" charset="0"/>
              </a:defRPr>
            </a:lvl1pPr>
            <a:lvl2pPr marL="457200" indent="-171450" algn="l" defTabSz="914400" rtl="0" eaLnBrk="1" latinLnBrk="0" hangingPunct="1">
              <a:spcBef>
                <a:spcPts val="200"/>
              </a:spcBef>
              <a:buClr>
                <a:srgbClr val="565A5C"/>
              </a:buClr>
              <a:buSzPct val="70000"/>
              <a:buFont typeface="Monaco" charset="0"/>
              <a:buChar char="⎻"/>
              <a:defRPr sz="2000" kern="1200" baseline="0">
                <a:solidFill>
                  <a:schemeClr val="tx1">
                    <a:lumMod val="75000"/>
                    <a:lumOff val="25000"/>
                  </a:schemeClr>
                </a:solidFill>
                <a:latin typeface="Franklin Gothic Book" charset="0"/>
                <a:ea typeface="Franklin Gothic Book" charset="0"/>
                <a:cs typeface="Franklin Gothic Book" charset="0"/>
              </a:defRPr>
            </a:lvl2pPr>
            <a:lvl3pPr marL="801688" indent="-171450" algn="l" defTabSz="914400" rtl="0" eaLnBrk="1" latinLnBrk="0" hangingPunct="1">
              <a:spcBef>
                <a:spcPts val="100"/>
              </a:spcBef>
              <a:buClr>
                <a:srgbClr val="565A5C"/>
              </a:buClr>
              <a:buFont typeface="Wingdings" charset="2"/>
              <a:buChar char="§"/>
              <a:defRPr sz="1800" kern="1200" baseline="0">
                <a:solidFill>
                  <a:schemeClr val="tx1">
                    <a:lumMod val="75000"/>
                    <a:lumOff val="25000"/>
                  </a:schemeClr>
                </a:solidFill>
                <a:latin typeface="Franklin Gothic Book" charset="0"/>
                <a:ea typeface="Franklin Gothic Book" charset="0"/>
                <a:cs typeface="Franklin Gothic Book" charset="0"/>
              </a:defRPr>
            </a:lvl3pPr>
            <a:lvl4pPr marL="1087438" indent="-173038" algn="l" defTabSz="914400" rtl="0" eaLnBrk="1" latinLnBrk="0" hangingPunct="1">
              <a:spcBef>
                <a:spcPts val="100"/>
              </a:spcBef>
              <a:buClr>
                <a:srgbClr val="565A5C"/>
              </a:buClr>
              <a:buFont typeface="Arial" pitchFamily="34" charset="0"/>
              <a:buChar char="-"/>
              <a:defRPr lang="en-US" sz="1600" kern="1200" dirty="0" smtClean="0">
                <a:solidFill>
                  <a:schemeClr val="tx1">
                    <a:lumMod val="75000"/>
                    <a:lumOff val="25000"/>
                  </a:schemeClr>
                </a:solidFill>
                <a:latin typeface="Franklin Gothic Book" charset="0"/>
                <a:ea typeface="Franklin Gothic Book" charset="0"/>
                <a:cs typeface="Franklin Gothic Book" charset="0"/>
              </a:defRPr>
            </a:lvl4pPr>
            <a:lvl5pPr marL="1371600" marR="0" indent="-173038" algn="l" defTabSz="914400" rtl="0" eaLnBrk="1" fontAlgn="auto" latinLnBrk="0" hangingPunct="1">
              <a:lnSpc>
                <a:spcPct val="100000"/>
              </a:lnSpc>
              <a:spcBef>
                <a:spcPts val="100"/>
              </a:spcBef>
              <a:spcAft>
                <a:spcPts val="0"/>
              </a:spcAft>
              <a:buClr>
                <a:srgbClr val="565A5C"/>
              </a:buClr>
              <a:buSzTx/>
              <a:buFont typeface="Wingdings" charset="2"/>
              <a:buChar char="§"/>
              <a:tabLst/>
              <a:defRPr lang="en-US" sz="1400" kern="1200" baseline="0" dirty="0" smtClean="0">
                <a:solidFill>
                  <a:schemeClr val="tx1">
                    <a:lumMod val="75000"/>
                    <a:lumOff val="25000"/>
                  </a:schemeClr>
                </a:solidFill>
                <a:latin typeface="Franklin Gothic Book" charset="0"/>
                <a:ea typeface="Franklin Gothic Book" charset="0"/>
                <a:cs typeface="Franklin Gothic Book" charset="0"/>
              </a:defRPr>
            </a:lvl5pPr>
            <a:lvl6pPr marL="1200150" marR="0" indent="-171450" algn="l" defTabSz="914400" rtl="0" eaLnBrk="1" fontAlgn="auto" latinLnBrk="0" hangingPunct="1">
              <a:lnSpc>
                <a:spcPct val="100000"/>
              </a:lnSpc>
              <a:spcBef>
                <a:spcPct val="20000"/>
              </a:spcBef>
              <a:spcAft>
                <a:spcPts val="0"/>
              </a:spcAft>
              <a:buClr>
                <a:schemeClr val="tx1"/>
              </a:buClr>
              <a:buSzTx/>
              <a:buFont typeface="Arial" pitchFamily="34" charset="0"/>
              <a:buChar char="-"/>
              <a:tabLst/>
              <a:defRPr sz="1400" kern="1200">
                <a:solidFill>
                  <a:schemeClr val="tx1">
                    <a:lumMod val="65000"/>
                    <a:lumOff val="35000"/>
                  </a:schemeClr>
                </a:solidFill>
                <a:latin typeface="Arial" pitchFamily="34" charset="0"/>
                <a:ea typeface="+mn-ea"/>
                <a:cs typeface="Arial" pitchFamily="34" charset="0"/>
              </a:defRPr>
            </a:lvl6pPr>
            <a:lvl7pPr marL="1484313" indent="-173038" algn="l" defTabSz="914400" rtl="0" eaLnBrk="1" latinLnBrk="0" hangingPunct="1">
              <a:spcBef>
                <a:spcPct val="20000"/>
              </a:spcBef>
              <a:buClr>
                <a:srgbClr val="1E1E1E"/>
              </a:buClr>
              <a:buFont typeface="Calibri" pitchFamily="34" charset="0"/>
              <a:buChar char="›"/>
              <a:defRPr sz="1200" kern="1200" baseline="0">
                <a:solidFill>
                  <a:schemeClr val="tx1">
                    <a:lumMod val="65000"/>
                    <a:lumOff val="35000"/>
                  </a:schemeClr>
                </a:solidFill>
                <a:latin typeface="Arial" pitchFamily="34" charset="0"/>
                <a:ea typeface="+mn-ea"/>
                <a:cs typeface="Arial" pitchFamily="34" charset="0"/>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200" b="0"/>
              <a:t>Less than 5% of the currently available clients support MU-MIMO</a:t>
            </a:r>
          </a:p>
          <a:p>
            <a:pPr lvl="1"/>
            <a:r>
              <a:rPr lang="en-US" sz="3000"/>
              <a:t>Hardly any MU-MIMO capable clients exist in the current marketplace and the technology is</a:t>
            </a:r>
            <a:r>
              <a:rPr lang="en-US" sz="3000" i="1">
                <a:solidFill>
                  <a:srgbClr val="FF0000"/>
                </a:solidFill>
              </a:rPr>
              <a:t> rarely</a:t>
            </a:r>
            <a:r>
              <a:rPr lang="en-US" sz="3000"/>
              <a:t> used in the enterprise</a:t>
            </a:r>
          </a:p>
          <a:p>
            <a:pPr marL="0" indent="0">
              <a:buFont typeface="Wingdings" pitchFamily="2" charset="2"/>
              <a:buNone/>
            </a:pPr>
            <a:endParaRPr lang="en-US" sz="3200" b="0"/>
          </a:p>
          <a:p>
            <a:endParaRPr lang="en-US" sz="3200" b="0"/>
          </a:p>
          <a:p>
            <a:endParaRPr lang="en-US" dirty="0"/>
          </a:p>
        </p:txBody>
      </p:sp>
    </p:spTree>
    <p:extLst>
      <p:ext uri="{BB962C8B-B14F-4D97-AF65-F5344CB8AC3E}">
        <p14:creationId xmlns:p14="http://schemas.microsoft.com/office/powerpoint/2010/main" val="326967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0800000">
                                      <p:cBhvr>
                                        <p:cTn id="6" dur="2000" fill="hold"/>
                                        <p:tgtEl>
                                          <p:spTgt spid="7"/>
                                        </p:tgtEl>
                                        <p:attrNameLst>
                                          <p:attrName>r</p:attrName>
                                        </p:attrNameLst>
                                      </p:cBhvr>
                                    </p:animRot>
                                  </p:childTnLst>
                                </p:cTn>
                              </p:par>
                              <p:par>
                                <p:cTn id="7" presetID="42" presetClass="path" presetSubtype="0" accel="50000" decel="50000" fill="hold" nodeType="withEffect">
                                  <p:stCondLst>
                                    <p:cond delay="500"/>
                                  </p:stCondLst>
                                  <p:childTnLst>
                                    <p:animMotion origin="layout" path="M 3.95833E-6 -2.22222E-6 L 0.00299 0.90648 " pathEditMode="relative" rAng="0" ptsTypes="AA">
                                      <p:cBhvr>
                                        <p:cTn id="8" dur="2000" fill="hold"/>
                                        <p:tgtEl>
                                          <p:spTgt spid="7"/>
                                        </p:tgtEl>
                                        <p:attrNameLst>
                                          <p:attrName>ppt_x</p:attrName>
                                          <p:attrName>ppt_y</p:attrName>
                                        </p:attrNameLst>
                                      </p:cBhvr>
                                      <p:rCtr x="143" y="453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E20FC7F0-007E-CF49-AA17-1186153CD44E}"/>
              </a:ext>
            </a:extLst>
          </p:cNvPr>
          <p:cNvCxnSpPr>
            <a:cxnSpLocks/>
          </p:cNvCxnSpPr>
          <p:nvPr/>
        </p:nvCxnSpPr>
        <p:spPr>
          <a:xfrm flipV="1">
            <a:off x="874953" y="735673"/>
            <a:ext cx="7687645" cy="2789976"/>
          </a:xfrm>
          <a:prstGeom prst="line">
            <a:avLst/>
          </a:prstGeom>
          <a:ln w="22225">
            <a:solidFill>
              <a:schemeClr val="accent5"/>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0191CEC-00A4-194B-8CB5-85BC60B052FC}"/>
              </a:ext>
            </a:extLst>
          </p:cNvPr>
          <p:cNvCxnSpPr>
            <a:cxnSpLocks/>
          </p:cNvCxnSpPr>
          <p:nvPr/>
        </p:nvCxnSpPr>
        <p:spPr>
          <a:xfrm>
            <a:off x="845610" y="3651249"/>
            <a:ext cx="4471960" cy="0"/>
          </a:xfrm>
          <a:prstGeom prst="line">
            <a:avLst/>
          </a:prstGeom>
          <a:ln w="22225">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068EF59-C65E-9341-B6FC-B0EE506C5ADB}"/>
              </a:ext>
            </a:extLst>
          </p:cNvPr>
          <p:cNvSpPr txBox="1"/>
          <p:nvPr/>
        </p:nvSpPr>
        <p:spPr>
          <a:xfrm>
            <a:off x="304798" y="243230"/>
            <a:ext cx="9385302" cy="492443"/>
          </a:xfrm>
          <a:prstGeom prst="rect">
            <a:avLst/>
          </a:prstGeom>
          <a:noFill/>
        </p:spPr>
        <p:txBody>
          <a:bodyPr wrap="square" rtlCol="0">
            <a:spAutoFit/>
          </a:bodyPr>
          <a:lstStyle/>
          <a:p>
            <a:r>
              <a:rPr lang="en-US" sz="2600" b="1" dirty="0"/>
              <a:t>MU-MIMO</a:t>
            </a:r>
          </a:p>
        </p:txBody>
      </p:sp>
      <p:cxnSp>
        <p:nvCxnSpPr>
          <p:cNvPr id="4" name="Straight Connector 3">
            <a:extLst>
              <a:ext uri="{FF2B5EF4-FFF2-40B4-BE49-F238E27FC236}">
                <a16:creationId xmlns:a16="http://schemas.microsoft.com/office/drawing/2014/main" id="{82986200-0EA2-194D-B6DF-E65BDB82BCD5}"/>
              </a:ext>
            </a:extLst>
          </p:cNvPr>
          <p:cNvCxnSpPr>
            <a:cxnSpLocks/>
          </p:cNvCxnSpPr>
          <p:nvPr/>
        </p:nvCxnSpPr>
        <p:spPr>
          <a:xfrm>
            <a:off x="5706533" y="3651249"/>
            <a:ext cx="4471960" cy="0"/>
          </a:xfrm>
          <a:prstGeom prst="line">
            <a:avLst/>
          </a:prstGeom>
          <a:ln w="22225">
            <a:solidFill>
              <a:schemeClr val="accent5"/>
            </a:solidFill>
            <a:prstDash val="dash"/>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02DF4E8-9313-1949-A84A-5BE1BF7804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2799" y="3373248"/>
            <a:ext cx="556002" cy="556002"/>
          </a:xfrm>
          <a:prstGeom prst="rect">
            <a:avLst/>
          </a:prstGeom>
        </p:spPr>
      </p:pic>
      <p:cxnSp>
        <p:nvCxnSpPr>
          <p:cNvPr id="13" name="Straight Connector 12">
            <a:extLst>
              <a:ext uri="{FF2B5EF4-FFF2-40B4-BE49-F238E27FC236}">
                <a16:creationId xmlns:a16="http://schemas.microsoft.com/office/drawing/2014/main" id="{58D75BC7-872D-AF43-BD31-BE2AB66ACF48}"/>
              </a:ext>
            </a:extLst>
          </p:cNvPr>
          <p:cNvCxnSpPr>
            <a:cxnSpLocks/>
          </p:cNvCxnSpPr>
          <p:nvPr/>
        </p:nvCxnSpPr>
        <p:spPr>
          <a:xfrm flipV="1">
            <a:off x="7280695" y="3803650"/>
            <a:ext cx="2719998" cy="2457449"/>
          </a:xfrm>
          <a:prstGeom prst="line">
            <a:avLst/>
          </a:prstGeom>
          <a:ln w="22225">
            <a:solidFill>
              <a:schemeClr val="accent5"/>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6FDE911-F84D-1744-AFB0-6DDEDB337524}"/>
              </a:ext>
            </a:extLst>
          </p:cNvPr>
          <p:cNvCxnSpPr>
            <a:cxnSpLocks/>
          </p:cNvCxnSpPr>
          <p:nvPr/>
        </p:nvCxnSpPr>
        <p:spPr>
          <a:xfrm>
            <a:off x="8647146" y="888072"/>
            <a:ext cx="1479148" cy="2457451"/>
          </a:xfrm>
          <a:prstGeom prst="line">
            <a:avLst/>
          </a:prstGeom>
          <a:ln w="22225">
            <a:solidFill>
              <a:schemeClr val="accent5"/>
            </a:solidFill>
            <a:prstDash val="dash"/>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251CC62-C4FB-264A-AE91-A31E5EEFC91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00492" y="3373248"/>
            <a:ext cx="556002" cy="556002"/>
          </a:xfrm>
          <a:prstGeom prst="rect">
            <a:avLst/>
          </a:prstGeom>
        </p:spPr>
      </p:pic>
      <p:sp>
        <p:nvSpPr>
          <p:cNvPr id="2" name="Content Placeholder 1">
            <a:extLst>
              <a:ext uri="{FF2B5EF4-FFF2-40B4-BE49-F238E27FC236}">
                <a16:creationId xmlns:a16="http://schemas.microsoft.com/office/drawing/2014/main" id="{D386A375-71E6-4647-8AF8-1E468D534089}"/>
              </a:ext>
            </a:extLst>
          </p:cNvPr>
          <p:cNvSpPr>
            <a:spLocks noGrp="1"/>
          </p:cNvSpPr>
          <p:nvPr>
            <p:ph sz="quarter" idx="10"/>
          </p:nvPr>
        </p:nvSpPr>
        <p:spPr>
          <a:xfrm>
            <a:off x="120105" y="1228115"/>
            <a:ext cx="11887202" cy="5157657"/>
          </a:xfrm>
        </p:spPr>
        <p:txBody>
          <a:bodyPr/>
          <a:lstStyle/>
          <a:p>
            <a:pPr marL="0" indent="0">
              <a:buNone/>
            </a:pPr>
            <a:r>
              <a:rPr lang="en-US" sz="3200" b="0" dirty="0"/>
              <a:t>Even if all clients supported MU-MIMO, the majority of modern-day enterprise deployments of Wi-Fi involve a high density of users that is </a:t>
            </a:r>
            <a:r>
              <a:rPr lang="en-US" sz="3200" b="0" dirty="0">
                <a:solidFill>
                  <a:srgbClr val="FF0000"/>
                </a:solidFill>
              </a:rPr>
              <a:t>not conducive</a:t>
            </a:r>
            <a:r>
              <a:rPr lang="en-US" sz="3200" b="0" dirty="0"/>
              <a:t> for MU-MIMO conditions</a:t>
            </a:r>
          </a:p>
          <a:p>
            <a:endParaRPr lang="en-US" sz="3200" b="0" dirty="0"/>
          </a:p>
          <a:p>
            <a:pPr marL="285750" lvl="1" indent="0">
              <a:buNone/>
            </a:pPr>
            <a:endParaRPr lang="en-US" sz="3000" dirty="0"/>
          </a:p>
          <a:p>
            <a:pPr marL="285750" lvl="1" indent="0">
              <a:buNone/>
            </a:pPr>
            <a:endParaRPr lang="en-US" sz="3000" dirty="0"/>
          </a:p>
          <a:p>
            <a:pPr marL="285750" lvl="1" indent="0">
              <a:buNone/>
            </a:pPr>
            <a:endParaRPr lang="en-US" sz="3000" dirty="0"/>
          </a:p>
          <a:p>
            <a:pPr marL="285750" lvl="1" indent="0">
              <a:buNone/>
            </a:pPr>
            <a:r>
              <a:rPr lang="en-US" sz="3200" dirty="0"/>
              <a:t>MU-MIMO requires </a:t>
            </a:r>
            <a:r>
              <a:rPr lang="en-US" sz="3200" dirty="0">
                <a:solidFill>
                  <a:srgbClr val="C00000"/>
                </a:solidFill>
              </a:rPr>
              <a:t>spatial diversity</a:t>
            </a:r>
            <a:r>
              <a:rPr lang="en-US" sz="3200" dirty="0"/>
              <a:t>, therefore physical distance between the clients is necessary</a:t>
            </a:r>
          </a:p>
          <a:p>
            <a:pPr marL="0" indent="0">
              <a:buNone/>
            </a:pPr>
            <a:endParaRPr lang="en-US" sz="3000" dirty="0"/>
          </a:p>
          <a:p>
            <a:pPr marL="0" indent="0">
              <a:buNone/>
            </a:pPr>
            <a:endParaRPr lang="en-US" sz="3200" b="0" dirty="0"/>
          </a:p>
          <a:p>
            <a:endParaRPr lang="en-US" sz="3200" b="0" dirty="0"/>
          </a:p>
          <a:p>
            <a:endParaRPr lang="en-US" dirty="0"/>
          </a:p>
        </p:txBody>
      </p:sp>
      <p:cxnSp>
        <p:nvCxnSpPr>
          <p:cNvPr id="28" name="Straight Connector 27">
            <a:extLst>
              <a:ext uri="{FF2B5EF4-FFF2-40B4-BE49-F238E27FC236}">
                <a16:creationId xmlns:a16="http://schemas.microsoft.com/office/drawing/2014/main" id="{B854C895-C417-9644-A235-3A8FBA1A4343}"/>
              </a:ext>
            </a:extLst>
          </p:cNvPr>
          <p:cNvCxnSpPr>
            <a:cxnSpLocks/>
          </p:cNvCxnSpPr>
          <p:nvPr/>
        </p:nvCxnSpPr>
        <p:spPr>
          <a:xfrm>
            <a:off x="3517062" y="6229916"/>
            <a:ext cx="3763633" cy="0"/>
          </a:xfrm>
          <a:prstGeom prst="line">
            <a:avLst/>
          </a:prstGeom>
          <a:ln w="22225">
            <a:solidFill>
              <a:schemeClr val="accent5"/>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D1CDCD7-B4CD-F047-867C-AB0082CBE2A8}"/>
              </a:ext>
            </a:extLst>
          </p:cNvPr>
          <p:cNvCxnSpPr>
            <a:cxnSpLocks/>
          </p:cNvCxnSpPr>
          <p:nvPr/>
        </p:nvCxnSpPr>
        <p:spPr>
          <a:xfrm>
            <a:off x="1027353" y="3678049"/>
            <a:ext cx="2348392" cy="2583049"/>
          </a:xfrm>
          <a:prstGeom prst="line">
            <a:avLst/>
          </a:prstGeom>
          <a:ln w="22225">
            <a:solidFill>
              <a:schemeClr val="accent5"/>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B637EB2-A194-5A49-8C48-3C43D4FDA5C6}"/>
              </a:ext>
            </a:extLst>
          </p:cNvPr>
          <p:cNvCxnSpPr>
            <a:cxnSpLocks/>
          </p:cNvCxnSpPr>
          <p:nvPr/>
        </p:nvCxnSpPr>
        <p:spPr>
          <a:xfrm flipV="1">
            <a:off x="3375745" y="3803650"/>
            <a:ext cx="1941825" cy="2300665"/>
          </a:xfrm>
          <a:prstGeom prst="line">
            <a:avLst/>
          </a:prstGeom>
          <a:ln w="22225">
            <a:solidFill>
              <a:schemeClr val="accent5"/>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5A06D92-F6D3-CE43-91BE-41D752C2DE91}"/>
              </a:ext>
            </a:extLst>
          </p:cNvPr>
          <p:cNvCxnSpPr>
            <a:cxnSpLocks/>
          </p:cNvCxnSpPr>
          <p:nvPr/>
        </p:nvCxnSpPr>
        <p:spPr>
          <a:xfrm flipH="1" flipV="1">
            <a:off x="5633206" y="3831375"/>
            <a:ext cx="1647490" cy="2398542"/>
          </a:xfrm>
          <a:prstGeom prst="line">
            <a:avLst/>
          </a:prstGeom>
          <a:ln w="22225">
            <a:solidFill>
              <a:schemeClr val="accent5"/>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273AF80-0E3E-C248-A911-786455A081F3}"/>
              </a:ext>
            </a:extLst>
          </p:cNvPr>
          <p:cNvCxnSpPr>
            <a:cxnSpLocks/>
          </p:cNvCxnSpPr>
          <p:nvPr/>
        </p:nvCxnSpPr>
        <p:spPr>
          <a:xfrm flipV="1">
            <a:off x="5633206" y="821843"/>
            <a:ext cx="2929392" cy="2703806"/>
          </a:xfrm>
          <a:prstGeom prst="line">
            <a:avLst/>
          </a:prstGeom>
          <a:ln w="22225">
            <a:solidFill>
              <a:schemeClr val="accent5"/>
            </a:solidFill>
            <a:prstDash val="dash"/>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4DC5005-5721-1748-BE7C-2A0CB452F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0398" y="2857634"/>
            <a:ext cx="1103308" cy="1103308"/>
          </a:xfrm>
          <a:prstGeom prst="rect">
            <a:avLst/>
          </a:prstGeom>
        </p:spPr>
      </p:pic>
      <p:pic>
        <p:nvPicPr>
          <p:cNvPr id="10" name="Picture 9">
            <a:extLst>
              <a:ext uri="{FF2B5EF4-FFF2-40B4-BE49-F238E27FC236}">
                <a16:creationId xmlns:a16="http://schemas.microsoft.com/office/drawing/2014/main" id="{ED242668-0EA0-F14A-9DC0-CEA360EA60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97744" y="5983098"/>
            <a:ext cx="556002" cy="556002"/>
          </a:xfrm>
          <a:prstGeom prst="rect">
            <a:avLst/>
          </a:prstGeom>
        </p:spPr>
      </p:pic>
      <p:pic>
        <p:nvPicPr>
          <p:cNvPr id="9" name="Picture 8">
            <a:extLst>
              <a:ext uri="{FF2B5EF4-FFF2-40B4-BE49-F238E27FC236}">
                <a16:creationId xmlns:a16="http://schemas.microsoft.com/office/drawing/2014/main" id="{9B77D052-2CD2-2046-BCD8-5FFB762784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84597" y="457672"/>
            <a:ext cx="556002" cy="556002"/>
          </a:xfrm>
          <a:prstGeom prst="rect">
            <a:avLst/>
          </a:prstGeom>
        </p:spPr>
      </p:pic>
      <p:pic>
        <p:nvPicPr>
          <p:cNvPr id="11" name="Picture 10">
            <a:extLst>
              <a:ext uri="{FF2B5EF4-FFF2-40B4-BE49-F238E27FC236}">
                <a16:creationId xmlns:a16="http://schemas.microsoft.com/office/drawing/2014/main" id="{2D3C7B13-01CF-3E4B-B404-C07B78E0A0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02694" y="5983098"/>
            <a:ext cx="556002" cy="556002"/>
          </a:xfrm>
          <a:prstGeom prst="rect">
            <a:avLst/>
          </a:prstGeom>
        </p:spPr>
      </p:pic>
      <p:sp>
        <p:nvSpPr>
          <p:cNvPr id="40" name="TextBox 39">
            <a:extLst>
              <a:ext uri="{FF2B5EF4-FFF2-40B4-BE49-F238E27FC236}">
                <a16:creationId xmlns:a16="http://schemas.microsoft.com/office/drawing/2014/main" id="{43A50111-E450-7843-ACFA-DBCD396D81CA}"/>
              </a:ext>
            </a:extLst>
          </p:cNvPr>
          <p:cNvSpPr txBox="1"/>
          <p:nvPr/>
        </p:nvSpPr>
        <p:spPr>
          <a:xfrm rot="18512047">
            <a:off x="4089780" y="4038169"/>
            <a:ext cx="1247716" cy="369332"/>
          </a:xfrm>
          <a:prstGeom prst="rect">
            <a:avLst/>
          </a:prstGeom>
          <a:noFill/>
        </p:spPr>
        <p:txBody>
          <a:bodyPr wrap="square" rtlCol="0">
            <a:spAutoFit/>
          </a:bodyPr>
          <a:lstStyle/>
          <a:p>
            <a:r>
              <a:rPr lang="en-US" dirty="0">
                <a:solidFill>
                  <a:srgbClr val="7030A0"/>
                </a:solidFill>
              </a:rPr>
              <a:t>20 feet</a:t>
            </a:r>
          </a:p>
        </p:txBody>
      </p:sp>
      <p:sp>
        <p:nvSpPr>
          <p:cNvPr id="41" name="TextBox 40">
            <a:extLst>
              <a:ext uri="{FF2B5EF4-FFF2-40B4-BE49-F238E27FC236}">
                <a16:creationId xmlns:a16="http://schemas.microsoft.com/office/drawing/2014/main" id="{20ADFCD5-13FC-F44C-90A1-89BFF6563997}"/>
              </a:ext>
            </a:extLst>
          </p:cNvPr>
          <p:cNvSpPr txBox="1"/>
          <p:nvPr/>
        </p:nvSpPr>
        <p:spPr>
          <a:xfrm rot="2811458">
            <a:off x="1577691" y="4398690"/>
            <a:ext cx="1247716" cy="369332"/>
          </a:xfrm>
          <a:prstGeom prst="rect">
            <a:avLst/>
          </a:prstGeom>
          <a:noFill/>
        </p:spPr>
        <p:txBody>
          <a:bodyPr wrap="square" rtlCol="0">
            <a:spAutoFit/>
          </a:bodyPr>
          <a:lstStyle/>
          <a:p>
            <a:r>
              <a:rPr lang="en-US" dirty="0">
                <a:solidFill>
                  <a:srgbClr val="7030A0"/>
                </a:solidFill>
              </a:rPr>
              <a:t>25 feet</a:t>
            </a:r>
          </a:p>
        </p:txBody>
      </p:sp>
      <p:sp>
        <p:nvSpPr>
          <p:cNvPr id="42" name="TextBox 41">
            <a:extLst>
              <a:ext uri="{FF2B5EF4-FFF2-40B4-BE49-F238E27FC236}">
                <a16:creationId xmlns:a16="http://schemas.microsoft.com/office/drawing/2014/main" id="{E5F733D1-4304-9C49-A723-45E4FD5500A3}"/>
              </a:ext>
            </a:extLst>
          </p:cNvPr>
          <p:cNvSpPr txBox="1"/>
          <p:nvPr/>
        </p:nvSpPr>
        <p:spPr>
          <a:xfrm rot="10800000" flipV="1">
            <a:off x="4841879" y="6263908"/>
            <a:ext cx="1340345" cy="369332"/>
          </a:xfrm>
          <a:prstGeom prst="rect">
            <a:avLst/>
          </a:prstGeom>
          <a:noFill/>
        </p:spPr>
        <p:txBody>
          <a:bodyPr wrap="square" rtlCol="0">
            <a:spAutoFit/>
          </a:bodyPr>
          <a:lstStyle/>
          <a:p>
            <a:r>
              <a:rPr lang="en-US" dirty="0">
                <a:solidFill>
                  <a:srgbClr val="7030A0"/>
                </a:solidFill>
              </a:rPr>
              <a:t>15feet</a:t>
            </a:r>
          </a:p>
        </p:txBody>
      </p:sp>
      <p:sp>
        <p:nvSpPr>
          <p:cNvPr id="43" name="TextBox 42">
            <a:extLst>
              <a:ext uri="{FF2B5EF4-FFF2-40B4-BE49-F238E27FC236}">
                <a16:creationId xmlns:a16="http://schemas.microsoft.com/office/drawing/2014/main" id="{AF2A3314-F156-6344-A450-2522F6368059}"/>
              </a:ext>
            </a:extLst>
          </p:cNvPr>
          <p:cNvSpPr txBox="1"/>
          <p:nvPr/>
        </p:nvSpPr>
        <p:spPr>
          <a:xfrm rot="3563163">
            <a:off x="9528753" y="2647871"/>
            <a:ext cx="1247716" cy="369332"/>
          </a:xfrm>
          <a:prstGeom prst="rect">
            <a:avLst/>
          </a:prstGeom>
          <a:noFill/>
        </p:spPr>
        <p:txBody>
          <a:bodyPr wrap="square" rtlCol="0">
            <a:spAutoFit/>
          </a:bodyPr>
          <a:lstStyle/>
          <a:p>
            <a:r>
              <a:rPr lang="en-US" dirty="0">
                <a:solidFill>
                  <a:srgbClr val="7030A0"/>
                </a:solidFill>
              </a:rPr>
              <a:t>20 feet</a:t>
            </a:r>
          </a:p>
        </p:txBody>
      </p:sp>
      <p:sp>
        <p:nvSpPr>
          <p:cNvPr id="44" name="TextBox 43">
            <a:extLst>
              <a:ext uri="{FF2B5EF4-FFF2-40B4-BE49-F238E27FC236}">
                <a16:creationId xmlns:a16="http://schemas.microsoft.com/office/drawing/2014/main" id="{A472DDBE-5E4A-7348-838C-3C13407A05EF}"/>
              </a:ext>
            </a:extLst>
          </p:cNvPr>
          <p:cNvSpPr txBox="1"/>
          <p:nvPr/>
        </p:nvSpPr>
        <p:spPr>
          <a:xfrm rot="18892838">
            <a:off x="8527216" y="4140976"/>
            <a:ext cx="1247716" cy="369332"/>
          </a:xfrm>
          <a:prstGeom prst="rect">
            <a:avLst/>
          </a:prstGeom>
          <a:noFill/>
        </p:spPr>
        <p:txBody>
          <a:bodyPr wrap="square" rtlCol="0">
            <a:spAutoFit/>
          </a:bodyPr>
          <a:lstStyle/>
          <a:p>
            <a:r>
              <a:rPr lang="en-US" dirty="0">
                <a:solidFill>
                  <a:srgbClr val="7030A0"/>
                </a:solidFill>
              </a:rPr>
              <a:t>30 feet</a:t>
            </a:r>
          </a:p>
        </p:txBody>
      </p:sp>
    </p:spTree>
    <p:extLst>
      <p:ext uri="{BB962C8B-B14F-4D97-AF65-F5344CB8AC3E}">
        <p14:creationId xmlns:p14="http://schemas.microsoft.com/office/powerpoint/2010/main" val="267185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9" presetClass="entr" presetSubtype="0" fill="hold" nodeType="withEffect">
                                  <p:stCondLst>
                                    <p:cond delay="2500"/>
                                  </p:stCondLst>
                                  <p:childTnLst>
                                    <p:set>
                                      <p:cBhvr>
                                        <p:cTn id="8" dur="1" fill="hold">
                                          <p:stCondLst>
                                            <p:cond delay="0"/>
                                          </p:stCondLst>
                                        </p:cTn>
                                        <p:tgtEl>
                                          <p:spTgt spid="15"/>
                                        </p:tgtEl>
                                        <p:attrNameLst>
                                          <p:attrName>style.visibility</p:attrName>
                                        </p:attrNameLst>
                                      </p:cBhvr>
                                      <p:to>
                                        <p:strVal val="visible"/>
                                      </p:to>
                                    </p:set>
                                    <p:animEffect transition="in" filter="dissolve">
                                      <p:cBhvr>
                                        <p:cTn id="9" dur="2000"/>
                                        <p:tgtEl>
                                          <p:spTgt spid="15"/>
                                        </p:tgtEl>
                                      </p:cBhvr>
                                    </p:animEffect>
                                  </p:childTnLst>
                                </p:cTn>
                              </p:par>
                              <p:par>
                                <p:cTn id="10" presetID="9" presetClass="entr" presetSubtype="0" fill="hold" nodeType="withEffect">
                                  <p:stCondLst>
                                    <p:cond delay="2500"/>
                                  </p:stCondLst>
                                  <p:childTnLst>
                                    <p:set>
                                      <p:cBhvr>
                                        <p:cTn id="11" dur="1" fill="hold">
                                          <p:stCondLst>
                                            <p:cond delay="0"/>
                                          </p:stCondLst>
                                        </p:cTn>
                                        <p:tgtEl>
                                          <p:spTgt spid="38"/>
                                        </p:tgtEl>
                                        <p:attrNameLst>
                                          <p:attrName>style.visibility</p:attrName>
                                        </p:attrNameLst>
                                      </p:cBhvr>
                                      <p:to>
                                        <p:strVal val="visible"/>
                                      </p:to>
                                    </p:set>
                                    <p:animEffect transition="in" filter="dissolve">
                                      <p:cBhvr>
                                        <p:cTn id="12" dur="2000"/>
                                        <p:tgtEl>
                                          <p:spTgt spid="38"/>
                                        </p:tgtEl>
                                      </p:cBhvr>
                                    </p:animEffect>
                                  </p:childTnLst>
                                </p:cTn>
                              </p:par>
                              <p:par>
                                <p:cTn id="13" presetID="9" presetClass="entr" presetSubtype="0" fill="hold" nodeType="withEffect">
                                  <p:stCondLst>
                                    <p:cond delay="2500"/>
                                  </p:stCondLst>
                                  <p:childTnLst>
                                    <p:set>
                                      <p:cBhvr>
                                        <p:cTn id="14" dur="1" fill="hold">
                                          <p:stCondLst>
                                            <p:cond delay="0"/>
                                          </p:stCondLst>
                                        </p:cTn>
                                        <p:tgtEl>
                                          <p:spTgt spid="23"/>
                                        </p:tgtEl>
                                        <p:attrNameLst>
                                          <p:attrName>style.visibility</p:attrName>
                                        </p:attrNameLst>
                                      </p:cBhvr>
                                      <p:to>
                                        <p:strVal val="visible"/>
                                      </p:to>
                                    </p:set>
                                    <p:animEffect transition="in" filter="dissolve">
                                      <p:cBhvr>
                                        <p:cTn id="15" dur="2000"/>
                                        <p:tgtEl>
                                          <p:spTgt spid="23"/>
                                        </p:tgtEl>
                                      </p:cBhvr>
                                    </p:animEffect>
                                  </p:childTnLst>
                                </p:cTn>
                              </p:par>
                              <p:par>
                                <p:cTn id="16" presetID="9" presetClass="entr" presetSubtype="0" fill="hold" nodeType="withEffect">
                                  <p:stCondLst>
                                    <p:cond delay="2500"/>
                                  </p:stCondLst>
                                  <p:childTnLst>
                                    <p:set>
                                      <p:cBhvr>
                                        <p:cTn id="17" dur="1" fill="hold">
                                          <p:stCondLst>
                                            <p:cond delay="0"/>
                                          </p:stCondLst>
                                        </p:cTn>
                                        <p:tgtEl>
                                          <p:spTgt spid="22"/>
                                        </p:tgtEl>
                                        <p:attrNameLst>
                                          <p:attrName>style.visibility</p:attrName>
                                        </p:attrNameLst>
                                      </p:cBhvr>
                                      <p:to>
                                        <p:strVal val="visible"/>
                                      </p:to>
                                    </p:set>
                                    <p:animEffect transition="in" filter="dissolve">
                                      <p:cBhvr>
                                        <p:cTn id="18" dur="2000"/>
                                        <p:tgtEl>
                                          <p:spTgt spid="22"/>
                                        </p:tgtEl>
                                      </p:cBhvr>
                                    </p:animEffect>
                                  </p:childTnLst>
                                </p:cTn>
                              </p:par>
                              <p:par>
                                <p:cTn id="19" presetID="9" presetClass="entr" presetSubtype="0" fill="hold" nodeType="withEffect">
                                  <p:stCondLst>
                                    <p:cond delay="250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2000"/>
                                        <p:tgtEl>
                                          <p:spTgt spid="4"/>
                                        </p:tgtEl>
                                      </p:cBhvr>
                                    </p:animEffect>
                                  </p:childTnLst>
                                </p:cTn>
                              </p:par>
                              <p:par>
                                <p:cTn id="22" presetID="9" presetClass="entr" presetSubtype="0" fill="hold" nodeType="withEffect">
                                  <p:stCondLst>
                                    <p:cond delay="2500"/>
                                  </p:stCondLst>
                                  <p:childTnLst>
                                    <p:set>
                                      <p:cBhvr>
                                        <p:cTn id="23" dur="1" fill="hold">
                                          <p:stCondLst>
                                            <p:cond delay="0"/>
                                          </p:stCondLst>
                                        </p:cTn>
                                        <p:tgtEl>
                                          <p:spTgt spid="13"/>
                                        </p:tgtEl>
                                        <p:attrNameLst>
                                          <p:attrName>style.visibility</p:attrName>
                                        </p:attrNameLst>
                                      </p:cBhvr>
                                      <p:to>
                                        <p:strVal val="visible"/>
                                      </p:to>
                                    </p:set>
                                    <p:animEffect transition="in" filter="dissolve">
                                      <p:cBhvr>
                                        <p:cTn id="24" dur="2000"/>
                                        <p:tgtEl>
                                          <p:spTgt spid="13"/>
                                        </p:tgtEl>
                                      </p:cBhvr>
                                    </p:animEffect>
                                  </p:childTnLst>
                                </p:cTn>
                              </p:par>
                              <p:par>
                                <p:cTn id="25" presetID="9" presetClass="entr" presetSubtype="0" fill="hold" nodeType="withEffect">
                                  <p:stCondLst>
                                    <p:cond delay="2500"/>
                                  </p:stCondLst>
                                  <p:childTnLst>
                                    <p:set>
                                      <p:cBhvr>
                                        <p:cTn id="26" dur="1" fill="hold">
                                          <p:stCondLst>
                                            <p:cond delay="0"/>
                                          </p:stCondLst>
                                        </p:cTn>
                                        <p:tgtEl>
                                          <p:spTgt spid="35"/>
                                        </p:tgtEl>
                                        <p:attrNameLst>
                                          <p:attrName>style.visibility</p:attrName>
                                        </p:attrNameLst>
                                      </p:cBhvr>
                                      <p:to>
                                        <p:strVal val="visible"/>
                                      </p:to>
                                    </p:set>
                                    <p:animEffect transition="in" filter="dissolve">
                                      <p:cBhvr>
                                        <p:cTn id="27" dur="2000"/>
                                        <p:tgtEl>
                                          <p:spTgt spid="35"/>
                                        </p:tgtEl>
                                      </p:cBhvr>
                                    </p:animEffect>
                                  </p:childTnLst>
                                </p:cTn>
                              </p:par>
                              <p:par>
                                <p:cTn id="28" presetID="9" presetClass="entr" presetSubtype="0" fill="hold" nodeType="withEffect">
                                  <p:stCondLst>
                                    <p:cond delay="2500"/>
                                  </p:stCondLst>
                                  <p:childTnLst>
                                    <p:set>
                                      <p:cBhvr>
                                        <p:cTn id="29" dur="1" fill="hold">
                                          <p:stCondLst>
                                            <p:cond delay="0"/>
                                          </p:stCondLst>
                                        </p:cTn>
                                        <p:tgtEl>
                                          <p:spTgt spid="32"/>
                                        </p:tgtEl>
                                        <p:attrNameLst>
                                          <p:attrName>style.visibility</p:attrName>
                                        </p:attrNameLst>
                                      </p:cBhvr>
                                      <p:to>
                                        <p:strVal val="visible"/>
                                      </p:to>
                                    </p:set>
                                    <p:animEffect transition="in" filter="dissolve">
                                      <p:cBhvr>
                                        <p:cTn id="30" dur="2000"/>
                                        <p:tgtEl>
                                          <p:spTgt spid="32"/>
                                        </p:tgtEl>
                                      </p:cBhvr>
                                    </p:animEffect>
                                  </p:childTnLst>
                                </p:cTn>
                              </p:par>
                              <p:par>
                                <p:cTn id="31" presetID="9" presetClass="entr" presetSubtype="0" fill="hold" nodeType="withEffect">
                                  <p:stCondLst>
                                    <p:cond delay="2500"/>
                                  </p:stCondLst>
                                  <p:childTnLst>
                                    <p:set>
                                      <p:cBhvr>
                                        <p:cTn id="32" dur="1" fill="hold">
                                          <p:stCondLst>
                                            <p:cond delay="0"/>
                                          </p:stCondLst>
                                        </p:cTn>
                                        <p:tgtEl>
                                          <p:spTgt spid="26"/>
                                        </p:tgtEl>
                                        <p:attrNameLst>
                                          <p:attrName>style.visibility</p:attrName>
                                        </p:attrNameLst>
                                      </p:cBhvr>
                                      <p:to>
                                        <p:strVal val="visible"/>
                                      </p:to>
                                    </p:set>
                                    <p:animEffect transition="in" filter="dissolve">
                                      <p:cBhvr>
                                        <p:cTn id="33" dur="2000"/>
                                        <p:tgtEl>
                                          <p:spTgt spid="26"/>
                                        </p:tgtEl>
                                      </p:cBhvr>
                                    </p:animEffect>
                                  </p:childTnLst>
                                </p:cTn>
                              </p:par>
                              <p:par>
                                <p:cTn id="34" presetID="9" presetClass="entr" presetSubtype="0" fill="hold" nodeType="withEffect">
                                  <p:stCondLst>
                                    <p:cond delay="2500"/>
                                  </p:stCondLst>
                                  <p:childTnLst>
                                    <p:set>
                                      <p:cBhvr>
                                        <p:cTn id="35" dur="1" fill="hold">
                                          <p:stCondLst>
                                            <p:cond delay="0"/>
                                          </p:stCondLst>
                                        </p:cTn>
                                        <p:tgtEl>
                                          <p:spTgt spid="28"/>
                                        </p:tgtEl>
                                        <p:attrNameLst>
                                          <p:attrName>style.visibility</p:attrName>
                                        </p:attrNameLst>
                                      </p:cBhvr>
                                      <p:to>
                                        <p:strVal val="visible"/>
                                      </p:to>
                                    </p:set>
                                    <p:animEffect transition="in" filter="dissolve">
                                      <p:cBhvr>
                                        <p:cTn id="36" dur="2000"/>
                                        <p:tgtEl>
                                          <p:spTgt spid="28"/>
                                        </p:tgtEl>
                                      </p:cBhvr>
                                    </p:animEffect>
                                  </p:childTnLst>
                                </p:cTn>
                              </p:par>
                              <p:par>
                                <p:cTn id="37" presetID="9" presetClass="entr" presetSubtype="0" fill="hold" grpId="0" nodeType="withEffect">
                                  <p:stCondLst>
                                    <p:cond delay="5000"/>
                                  </p:stCondLst>
                                  <p:childTnLst>
                                    <p:set>
                                      <p:cBhvr>
                                        <p:cTn id="38" dur="1" fill="hold">
                                          <p:stCondLst>
                                            <p:cond delay="0"/>
                                          </p:stCondLst>
                                        </p:cTn>
                                        <p:tgtEl>
                                          <p:spTgt spid="43"/>
                                        </p:tgtEl>
                                        <p:attrNameLst>
                                          <p:attrName>style.visibility</p:attrName>
                                        </p:attrNameLst>
                                      </p:cBhvr>
                                      <p:to>
                                        <p:strVal val="visible"/>
                                      </p:to>
                                    </p:set>
                                    <p:animEffect transition="in" filter="dissolve">
                                      <p:cBhvr>
                                        <p:cTn id="39" dur="3000"/>
                                        <p:tgtEl>
                                          <p:spTgt spid="43"/>
                                        </p:tgtEl>
                                      </p:cBhvr>
                                    </p:animEffect>
                                  </p:childTnLst>
                                </p:cTn>
                              </p:par>
                              <p:par>
                                <p:cTn id="40" presetID="9" presetClass="entr" presetSubtype="0" fill="hold" grpId="0" nodeType="withEffect">
                                  <p:stCondLst>
                                    <p:cond delay="5000"/>
                                  </p:stCondLst>
                                  <p:childTnLst>
                                    <p:set>
                                      <p:cBhvr>
                                        <p:cTn id="41" dur="1" fill="hold">
                                          <p:stCondLst>
                                            <p:cond delay="0"/>
                                          </p:stCondLst>
                                        </p:cTn>
                                        <p:tgtEl>
                                          <p:spTgt spid="44"/>
                                        </p:tgtEl>
                                        <p:attrNameLst>
                                          <p:attrName>style.visibility</p:attrName>
                                        </p:attrNameLst>
                                      </p:cBhvr>
                                      <p:to>
                                        <p:strVal val="visible"/>
                                      </p:to>
                                    </p:set>
                                    <p:animEffect transition="in" filter="dissolve">
                                      <p:cBhvr>
                                        <p:cTn id="42" dur="3000"/>
                                        <p:tgtEl>
                                          <p:spTgt spid="44"/>
                                        </p:tgtEl>
                                      </p:cBhvr>
                                    </p:animEffect>
                                  </p:childTnLst>
                                </p:cTn>
                              </p:par>
                              <p:par>
                                <p:cTn id="43" presetID="9" presetClass="entr" presetSubtype="0" fill="hold" grpId="0" nodeType="withEffect">
                                  <p:stCondLst>
                                    <p:cond delay="5000"/>
                                  </p:stCondLst>
                                  <p:childTnLst>
                                    <p:set>
                                      <p:cBhvr>
                                        <p:cTn id="44" dur="1" fill="hold">
                                          <p:stCondLst>
                                            <p:cond delay="0"/>
                                          </p:stCondLst>
                                        </p:cTn>
                                        <p:tgtEl>
                                          <p:spTgt spid="42"/>
                                        </p:tgtEl>
                                        <p:attrNameLst>
                                          <p:attrName>style.visibility</p:attrName>
                                        </p:attrNameLst>
                                      </p:cBhvr>
                                      <p:to>
                                        <p:strVal val="visible"/>
                                      </p:to>
                                    </p:set>
                                    <p:animEffect transition="in" filter="dissolve">
                                      <p:cBhvr>
                                        <p:cTn id="45" dur="3000"/>
                                        <p:tgtEl>
                                          <p:spTgt spid="42"/>
                                        </p:tgtEl>
                                      </p:cBhvr>
                                    </p:animEffect>
                                  </p:childTnLst>
                                </p:cTn>
                              </p:par>
                              <p:par>
                                <p:cTn id="46" presetID="9" presetClass="entr" presetSubtype="0" fill="hold" grpId="0" nodeType="withEffect">
                                  <p:stCondLst>
                                    <p:cond delay="5000"/>
                                  </p:stCondLst>
                                  <p:childTnLst>
                                    <p:set>
                                      <p:cBhvr>
                                        <p:cTn id="47" dur="1" fill="hold">
                                          <p:stCondLst>
                                            <p:cond delay="0"/>
                                          </p:stCondLst>
                                        </p:cTn>
                                        <p:tgtEl>
                                          <p:spTgt spid="40"/>
                                        </p:tgtEl>
                                        <p:attrNameLst>
                                          <p:attrName>style.visibility</p:attrName>
                                        </p:attrNameLst>
                                      </p:cBhvr>
                                      <p:to>
                                        <p:strVal val="visible"/>
                                      </p:to>
                                    </p:set>
                                    <p:animEffect transition="in" filter="dissolve">
                                      <p:cBhvr>
                                        <p:cTn id="48" dur="3000"/>
                                        <p:tgtEl>
                                          <p:spTgt spid="40"/>
                                        </p:tgtEl>
                                      </p:cBhvr>
                                    </p:animEffect>
                                  </p:childTnLst>
                                </p:cTn>
                              </p:par>
                              <p:par>
                                <p:cTn id="49" presetID="9" presetClass="entr" presetSubtype="0" fill="hold" grpId="0" nodeType="withEffect">
                                  <p:stCondLst>
                                    <p:cond delay="5000"/>
                                  </p:stCondLst>
                                  <p:childTnLst>
                                    <p:set>
                                      <p:cBhvr>
                                        <p:cTn id="50" dur="1" fill="hold">
                                          <p:stCondLst>
                                            <p:cond delay="0"/>
                                          </p:stCondLst>
                                        </p:cTn>
                                        <p:tgtEl>
                                          <p:spTgt spid="41"/>
                                        </p:tgtEl>
                                        <p:attrNameLst>
                                          <p:attrName>style.visibility</p:attrName>
                                        </p:attrNameLst>
                                      </p:cBhvr>
                                      <p:to>
                                        <p:strVal val="visible"/>
                                      </p:to>
                                    </p:set>
                                    <p:animEffect transition="in" filter="dissolve">
                                      <p:cBhvr>
                                        <p:cTn id="51" dur="3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P spid="4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cloudLapse.6000.mp4">
            <a:hlinkClick r:id="" action="ppaction://media"/>
            <a:extLst>
              <a:ext uri="{FF2B5EF4-FFF2-40B4-BE49-F238E27FC236}">
                <a16:creationId xmlns:a16="http://schemas.microsoft.com/office/drawing/2014/main" id="{B46468DE-AB66-7347-8038-AA772FF9673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37" name="Rectangle 36">
            <a:extLst>
              <a:ext uri="{FF2B5EF4-FFF2-40B4-BE49-F238E27FC236}">
                <a16:creationId xmlns:a16="http://schemas.microsoft.com/office/drawing/2014/main" id="{CD615E3E-5F99-5F4C-B580-F4B6040C36AC}"/>
              </a:ext>
            </a:extLst>
          </p:cNvPr>
          <p:cNvSpPr/>
          <p:nvPr/>
        </p:nvSpPr>
        <p:spPr>
          <a:xfrm>
            <a:off x="0" y="0"/>
            <a:ext cx="12192000" cy="6858000"/>
          </a:xfrm>
          <a:prstGeom prst="rect">
            <a:avLst/>
          </a:prstGeom>
          <a:solidFill>
            <a:schemeClr val="tx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C42CBDCC-0725-304B-BF2E-CEEC0809B355}"/>
              </a:ext>
            </a:extLst>
          </p:cNvPr>
          <p:cNvPicPr>
            <a:picLocks noChangeAspect="1"/>
          </p:cNvPicPr>
          <p:nvPr/>
        </p:nvPicPr>
        <p:blipFill>
          <a:blip r:embed="rId6"/>
          <a:stretch>
            <a:fillRect/>
          </a:stretch>
        </p:blipFill>
        <p:spPr>
          <a:xfrm>
            <a:off x="298999" y="215722"/>
            <a:ext cx="4276616" cy="1781924"/>
          </a:xfrm>
          <a:prstGeom prst="rect">
            <a:avLst/>
          </a:prstGeom>
        </p:spPr>
      </p:pic>
      <p:sp>
        <p:nvSpPr>
          <p:cNvPr id="54" name="Hexagon 53">
            <a:extLst>
              <a:ext uri="{FF2B5EF4-FFF2-40B4-BE49-F238E27FC236}">
                <a16:creationId xmlns:a16="http://schemas.microsoft.com/office/drawing/2014/main" id="{40BAC48B-4C5D-AA4E-BB61-A1A157452D2C}"/>
              </a:ext>
            </a:extLst>
          </p:cNvPr>
          <p:cNvSpPr/>
          <p:nvPr/>
        </p:nvSpPr>
        <p:spPr>
          <a:xfrm rot="16200000">
            <a:off x="6171912" y="2655901"/>
            <a:ext cx="2100067" cy="1860633"/>
          </a:xfrm>
          <a:prstGeom prst="hexagon">
            <a:avLst/>
          </a:prstGeom>
          <a:solidFill>
            <a:schemeClr val="bg1">
              <a:alpha val="4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defRPr/>
            </a:pPr>
            <a:endParaRPr lang="en-US" sz="2667" b="1" dirty="0">
              <a:solidFill>
                <a:srgbClr val="44546A"/>
              </a:solidFill>
            </a:endParaRPr>
          </a:p>
        </p:txBody>
      </p:sp>
      <p:sp>
        <p:nvSpPr>
          <p:cNvPr id="60" name="Hexagon 59">
            <a:extLst>
              <a:ext uri="{FF2B5EF4-FFF2-40B4-BE49-F238E27FC236}">
                <a16:creationId xmlns:a16="http://schemas.microsoft.com/office/drawing/2014/main" id="{216ADFAB-845C-AB4A-8277-E721D31EA1F6}"/>
              </a:ext>
            </a:extLst>
          </p:cNvPr>
          <p:cNvSpPr/>
          <p:nvPr/>
        </p:nvSpPr>
        <p:spPr>
          <a:xfrm rot="16200000">
            <a:off x="10107621" y="2655902"/>
            <a:ext cx="2100068" cy="1860632"/>
          </a:xfrm>
          <a:prstGeom prst="hexagon">
            <a:avLst/>
          </a:prstGeom>
          <a:solidFill>
            <a:schemeClr val="bg1">
              <a:alpha val="4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prstClr val="white"/>
              </a:solidFill>
            </a:endParaRPr>
          </a:p>
        </p:txBody>
      </p:sp>
      <p:sp>
        <p:nvSpPr>
          <p:cNvPr id="66" name="Hexagon 65">
            <a:extLst>
              <a:ext uri="{FF2B5EF4-FFF2-40B4-BE49-F238E27FC236}">
                <a16:creationId xmlns:a16="http://schemas.microsoft.com/office/drawing/2014/main" id="{3CE523E2-F975-5747-A084-3DAEA23BDAF6}"/>
              </a:ext>
            </a:extLst>
          </p:cNvPr>
          <p:cNvSpPr/>
          <p:nvPr/>
        </p:nvSpPr>
        <p:spPr>
          <a:xfrm rot="16200000">
            <a:off x="8142959" y="2655902"/>
            <a:ext cx="2100068" cy="1860632"/>
          </a:xfrm>
          <a:prstGeom prst="hexagon">
            <a:avLst/>
          </a:prstGeom>
          <a:solidFill>
            <a:schemeClr val="bg1">
              <a:alpha val="4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prstClr val="white"/>
              </a:solidFill>
            </a:endParaRPr>
          </a:p>
        </p:txBody>
      </p:sp>
      <p:sp>
        <p:nvSpPr>
          <p:cNvPr id="69" name="Hexagon 68">
            <a:extLst>
              <a:ext uri="{FF2B5EF4-FFF2-40B4-BE49-F238E27FC236}">
                <a16:creationId xmlns:a16="http://schemas.microsoft.com/office/drawing/2014/main" id="{6D68B321-01D7-5A42-8A0C-980D640EF547}"/>
              </a:ext>
            </a:extLst>
          </p:cNvPr>
          <p:cNvSpPr/>
          <p:nvPr/>
        </p:nvSpPr>
        <p:spPr>
          <a:xfrm rot="16200000">
            <a:off x="4200864" y="2655900"/>
            <a:ext cx="2100067" cy="1860633"/>
          </a:xfrm>
          <a:prstGeom prst="hexagon">
            <a:avLst/>
          </a:prstGeom>
          <a:solidFill>
            <a:schemeClr val="bg1">
              <a:alpha val="4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defRPr/>
            </a:pPr>
            <a:endParaRPr lang="en-US" sz="2667" b="1" dirty="0">
              <a:solidFill>
                <a:srgbClr val="44546A"/>
              </a:solidFill>
            </a:endParaRPr>
          </a:p>
        </p:txBody>
      </p:sp>
      <p:sp>
        <p:nvSpPr>
          <p:cNvPr id="74" name="Hexagon 73">
            <a:extLst>
              <a:ext uri="{FF2B5EF4-FFF2-40B4-BE49-F238E27FC236}">
                <a16:creationId xmlns:a16="http://schemas.microsoft.com/office/drawing/2014/main" id="{44F9B3CA-BC63-1747-A5CB-91234A80426F}"/>
              </a:ext>
            </a:extLst>
          </p:cNvPr>
          <p:cNvSpPr/>
          <p:nvPr/>
        </p:nvSpPr>
        <p:spPr>
          <a:xfrm rot="16200000">
            <a:off x="2229816" y="2655900"/>
            <a:ext cx="2100068" cy="1860632"/>
          </a:xfrm>
          <a:prstGeom prst="hexagon">
            <a:avLst/>
          </a:prstGeom>
          <a:solidFill>
            <a:schemeClr val="bg1">
              <a:alpha val="4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prstClr val="white"/>
              </a:solidFill>
            </a:endParaRPr>
          </a:p>
        </p:txBody>
      </p:sp>
      <p:sp>
        <p:nvSpPr>
          <p:cNvPr id="76" name="Rectangle 75">
            <a:extLst>
              <a:ext uri="{FF2B5EF4-FFF2-40B4-BE49-F238E27FC236}">
                <a16:creationId xmlns:a16="http://schemas.microsoft.com/office/drawing/2014/main" id="{BB9869F8-275A-5A44-8381-C81DFFE0679F}"/>
              </a:ext>
            </a:extLst>
          </p:cNvPr>
          <p:cNvSpPr/>
          <p:nvPr/>
        </p:nvSpPr>
        <p:spPr>
          <a:xfrm>
            <a:off x="10293934" y="2966892"/>
            <a:ext cx="1859954" cy="133092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defRPr/>
            </a:pPr>
            <a:r>
              <a:rPr lang="en-US" sz="1867" dirty="0">
                <a:solidFill>
                  <a:schemeClr val="accent6">
                    <a:lumMod val="75000"/>
                  </a:schemeClr>
                </a:solidFill>
              </a:rPr>
              <a:t>FOUNDED</a:t>
            </a:r>
            <a:endParaRPr lang="en-US" sz="3200" dirty="0">
              <a:solidFill>
                <a:schemeClr val="accent6">
                  <a:lumMod val="75000"/>
                </a:schemeClr>
              </a:solidFill>
            </a:endParaRPr>
          </a:p>
          <a:p>
            <a:pPr algn="ctr" defTabSz="609585" fontAlgn="base">
              <a:spcBef>
                <a:spcPct val="0"/>
              </a:spcBef>
              <a:spcAft>
                <a:spcPct val="0"/>
              </a:spcAft>
              <a:defRPr/>
            </a:pPr>
            <a:r>
              <a:rPr lang="en-US" sz="4000" b="1" dirty="0">
                <a:solidFill>
                  <a:schemeClr val="accent6">
                    <a:lumMod val="50000"/>
                  </a:schemeClr>
                </a:solidFill>
              </a:rPr>
              <a:t>2006</a:t>
            </a:r>
            <a:endParaRPr lang="en-US" sz="1600" b="1" dirty="0">
              <a:solidFill>
                <a:schemeClr val="accent6">
                  <a:lumMod val="50000"/>
                </a:schemeClr>
              </a:solidFill>
            </a:endParaRPr>
          </a:p>
        </p:txBody>
      </p:sp>
      <p:sp>
        <p:nvSpPr>
          <p:cNvPr id="77" name="Rectangle 76">
            <a:extLst>
              <a:ext uri="{FF2B5EF4-FFF2-40B4-BE49-F238E27FC236}">
                <a16:creationId xmlns:a16="http://schemas.microsoft.com/office/drawing/2014/main" id="{3F73A133-A41D-314B-A90C-CAFD42770D83}"/>
              </a:ext>
            </a:extLst>
          </p:cNvPr>
          <p:cNvSpPr/>
          <p:nvPr/>
        </p:nvSpPr>
        <p:spPr>
          <a:xfrm>
            <a:off x="2382185" y="2914393"/>
            <a:ext cx="1871490" cy="140355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defRPr/>
            </a:pPr>
            <a:r>
              <a:rPr lang="en-US" sz="3600" b="1" dirty="0">
                <a:solidFill>
                  <a:schemeClr val="accent6">
                    <a:lumMod val="50000"/>
                  </a:schemeClr>
                </a:solidFill>
              </a:rPr>
              <a:t>1</a:t>
            </a:r>
            <a:r>
              <a:rPr lang="en-US" sz="3600" b="1" baseline="30000" dirty="0">
                <a:solidFill>
                  <a:schemeClr val="accent6">
                    <a:lumMod val="50000"/>
                  </a:schemeClr>
                </a:solidFill>
              </a:rPr>
              <a:t>st</a:t>
            </a:r>
            <a:r>
              <a:rPr lang="en-US" sz="3600" dirty="0">
                <a:solidFill>
                  <a:srgbClr val="E7E6E6">
                    <a:lumMod val="50000"/>
                  </a:srgbClr>
                </a:solidFill>
              </a:rPr>
              <a:t> </a:t>
            </a:r>
            <a:endParaRPr lang="en-US" sz="5400" dirty="0">
              <a:solidFill>
                <a:srgbClr val="E7E6E6">
                  <a:lumMod val="50000"/>
                </a:srgbClr>
              </a:solidFill>
            </a:endParaRPr>
          </a:p>
          <a:p>
            <a:pPr algn="ctr" defTabSz="609585" fontAlgn="base">
              <a:spcBef>
                <a:spcPct val="0"/>
              </a:spcBef>
              <a:spcAft>
                <a:spcPct val="0"/>
              </a:spcAft>
              <a:defRPr/>
            </a:pPr>
            <a:r>
              <a:rPr lang="en-US" sz="2000" dirty="0">
                <a:solidFill>
                  <a:schemeClr val="accent6">
                    <a:lumMod val="75000"/>
                  </a:schemeClr>
                </a:solidFill>
              </a:rPr>
              <a:t>802.11ax </a:t>
            </a:r>
          </a:p>
          <a:p>
            <a:pPr algn="ctr" defTabSz="609585" fontAlgn="base">
              <a:spcBef>
                <a:spcPct val="0"/>
              </a:spcBef>
              <a:spcAft>
                <a:spcPct val="0"/>
              </a:spcAft>
              <a:defRPr/>
            </a:pPr>
            <a:r>
              <a:rPr lang="en-US" sz="2000" dirty="0">
                <a:solidFill>
                  <a:schemeClr val="accent6">
                    <a:lumMod val="75000"/>
                  </a:schemeClr>
                </a:solidFill>
              </a:rPr>
              <a:t>AP</a:t>
            </a:r>
            <a:endParaRPr lang="en-US" sz="1200" dirty="0">
              <a:solidFill>
                <a:schemeClr val="accent6">
                  <a:lumMod val="75000"/>
                </a:schemeClr>
              </a:solidFill>
            </a:endParaRPr>
          </a:p>
        </p:txBody>
      </p:sp>
      <p:sp>
        <p:nvSpPr>
          <p:cNvPr id="78" name="Rectangle 77">
            <a:extLst>
              <a:ext uri="{FF2B5EF4-FFF2-40B4-BE49-F238E27FC236}">
                <a16:creationId xmlns:a16="http://schemas.microsoft.com/office/drawing/2014/main" id="{8397BE21-4605-D848-BEC6-5A9D50E39DEF}"/>
              </a:ext>
            </a:extLst>
          </p:cNvPr>
          <p:cNvSpPr/>
          <p:nvPr/>
        </p:nvSpPr>
        <p:spPr>
          <a:xfrm>
            <a:off x="4382224" y="2919588"/>
            <a:ext cx="1821656" cy="141709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defTabSz="609585" fontAlgn="base">
              <a:spcBef>
                <a:spcPct val="0"/>
              </a:spcBef>
              <a:spcAft>
                <a:spcPct val="0"/>
              </a:spcAft>
              <a:defRPr/>
            </a:pPr>
            <a:r>
              <a:rPr lang="en-US" sz="3600" b="1" dirty="0">
                <a:solidFill>
                  <a:schemeClr val="accent6">
                    <a:lumMod val="50000"/>
                  </a:schemeClr>
                </a:solidFill>
              </a:rPr>
              <a:t>1</a:t>
            </a:r>
            <a:r>
              <a:rPr lang="en-US" sz="3600" b="1" baseline="30000" dirty="0">
                <a:solidFill>
                  <a:schemeClr val="accent6">
                    <a:lumMod val="50000"/>
                  </a:schemeClr>
                </a:solidFill>
              </a:rPr>
              <a:t>st</a:t>
            </a:r>
            <a:r>
              <a:rPr lang="en-US" sz="3600" dirty="0">
                <a:solidFill>
                  <a:schemeClr val="accent6"/>
                </a:solidFill>
              </a:rPr>
              <a:t> </a:t>
            </a:r>
            <a:endParaRPr lang="en-US" sz="5400" dirty="0">
              <a:solidFill>
                <a:schemeClr val="accent6"/>
              </a:solidFill>
            </a:endParaRPr>
          </a:p>
          <a:p>
            <a:pPr algn="ctr" defTabSz="609585" fontAlgn="base">
              <a:spcBef>
                <a:spcPct val="0"/>
              </a:spcBef>
              <a:spcAft>
                <a:spcPct val="0"/>
              </a:spcAft>
              <a:defRPr/>
            </a:pPr>
            <a:r>
              <a:rPr lang="en-US" sz="2000" dirty="0">
                <a:solidFill>
                  <a:schemeClr val="accent6">
                    <a:lumMod val="75000"/>
                  </a:schemeClr>
                </a:solidFill>
              </a:rPr>
              <a:t>ENTERPRISE PLUGGABLE </a:t>
            </a:r>
            <a:br>
              <a:rPr lang="en-US" sz="2000" dirty="0">
                <a:solidFill>
                  <a:schemeClr val="accent6">
                    <a:lumMod val="75000"/>
                  </a:schemeClr>
                </a:solidFill>
              </a:rPr>
            </a:br>
            <a:r>
              <a:rPr lang="en-US" sz="2000" dirty="0">
                <a:solidFill>
                  <a:schemeClr val="accent6">
                    <a:lumMod val="75000"/>
                  </a:schemeClr>
                </a:solidFill>
              </a:rPr>
              <a:t>AP</a:t>
            </a:r>
          </a:p>
        </p:txBody>
      </p:sp>
      <p:sp>
        <p:nvSpPr>
          <p:cNvPr id="79" name="Rectangle 78">
            <a:extLst>
              <a:ext uri="{FF2B5EF4-FFF2-40B4-BE49-F238E27FC236}">
                <a16:creationId xmlns:a16="http://schemas.microsoft.com/office/drawing/2014/main" id="{287322ED-1C7B-9D4A-B1FA-007952460EE1}"/>
              </a:ext>
            </a:extLst>
          </p:cNvPr>
          <p:cNvSpPr/>
          <p:nvPr/>
        </p:nvSpPr>
        <p:spPr>
          <a:xfrm>
            <a:off x="6314364" y="2848269"/>
            <a:ext cx="1876799" cy="152611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defTabSz="609585" fontAlgn="base">
              <a:spcBef>
                <a:spcPct val="0"/>
              </a:spcBef>
              <a:spcAft>
                <a:spcPct val="0"/>
              </a:spcAft>
              <a:defRPr/>
            </a:pPr>
            <a:r>
              <a:rPr lang="en-US" sz="3600" b="1" dirty="0">
                <a:solidFill>
                  <a:schemeClr val="accent6">
                    <a:lumMod val="50000"/>
                  </a:schemeClr>
                </a:solidFill>
              </a:rPr>
              <a:t>1</a:t>
            </a:r>
            <a:r>
              <a:rPr lang="en-US" sz="3600" b="1" baseline="30000" dirty="0">
                <a:solidFill>
                  <a:schemeClr val="accent6">
                    <a:lumMod val="50000"/>
                  </a:schemeClr>
                </a:solidFill>
              </a:rPr>
              <a:t>st</a:t>
            </a:r>
            <a:r>
              <a:rPr lang="en-US" sz="3600" dirty="0">
                <a:solidFill>
                  <a:schemeClr val="accent6">
                    <a:lumMod val="50000"/>
                  </a:schemeClr>
                </a:solidFill>
              </a:rPr>
              <a:t> </a:t>
            </a:r>
            <a:endParaRPr lang="en-US" sz="5400" dirty="0">
              <a:solidFill>
                <a:schemeClr val="accent6">
                  <a:lumMod val="50000"/>
                </a:schemeClr>
              </a:solidFill>
            </a:endParaRPr>
          </a:p>
          <a:p>
            <a:pPr lvl="0" algn="ctr" defTabSz="609585" fontAlgn="base">
              <a:spcBef>
                <a:spcPct val="0"/>
              </a:spcBef>
              <a:spcAft>
                <a:spcPct val="0"/>
              </a:spcAft>
              <a:defRPr/>
            </a:pPr>
            <a:r>
              <a:rPr lang="en-US" sz="2000" dirty="0">
                <a:solidFill>
                  <a:schemeClr val="accent6">
                    <a:lumMod val="75000"/>
                  </a:schemeClr>
                </a:solidFill>
              </a:rPr>
              <a:t>PRIVATE </a:t>
            </a:r>
          </a:p>
          <a:p>
            <a:pPr lvl="0" algn="ctr" defTabSz="609585" fontAlgn="base">
              <a:spcBef>
                <a:spcPct val="0"/>
              </a:spcBef>
              <a:spcAft>
                <a:spcPct val="0"/>
              </a:spcAft>
              <a:defRPr/>
            </a:pPr>
            <a:r>
              <a:rPr lang="en-US" sz="2000" dirty="0">
                <a:solidFill>
                  <a:schemeClr val="accent6">
                    <a:lumMod val="75000"/>
                  </a:schemeClr>
                </a:solidFill>
              </a:rPr>
              <a:t>PRE-SHARED </a:t>
            </a:r>
          </a:p>
          <a:p>
            <a:pPr lvl="0" algn="ctr" defTabSz="609585" fontAlgn="base">
              <a:spcBef>
                <a:spcPct val="0"/>
              </a:spcBef>
              <a:spcAft>
                <a:spcPct val="0"/>
              </a:spcAft>
              <a:defRPr/>
            </a:pPr>
            <a:r>
              <a:rPr lang="en-US" sz="2000" dirty="0">
                <a:solidFill>
                  <a:schemeClr val="accent6">
                    <a:lumMod val="75000"/>
                  </a:schemeClr>
                </a:solidFill>
              </a:rPr>
              <a:t>KEY</a:t>
            </a:r>
            <a:endParaRPr lang="en-US" sz="1200" dirty="0">
              <a:solidFill>
                <a:schemeClr val="accent6">
                  <a:lumMod val="75000"/>
                </a:schemeClr>
              </a:solidFill>
            </a:endParaRPr>
          </a:p>
        </p:txBody>
      </p:sp>
      <p:sp>
        <p:nvSpPr>
          <p:cNvPr id="86" name="Rectangle 85">
            <a:extLst>
              <a:ext uri="{FF2B5EF4-FFF2-40B4-BE49-F238E27FC236}">
                <a16:creationId xmlns:a16="http://schemas.microsoft.com/office/drawing/2014/main" id="{0406D340-7CA8-4C4A-96FC-0796EAD9F91D}"/>
              </a:ext>
            </a:extLst>
          </p:cNvPr>
          <p:cNvSpPr/>
          <p:nvPr/>
        </p:nvSpPr>
        <p:spPr>
          <a:xfrm>
            <a:off x="8277842" y="2872768"/>
            <a:ext cx="1860632" cy="148357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defRPr/>
            </a:pPr>
            <a:r>
              <a:rPr lang="en-US" sz="2500" b="1" dirty="0">
                <a:solidFill>
                  <a:schemeClr val="accent6">
                    <a:lumMod val="50000"/>
                  </a:schemeClr>
                </a:solidFill>
              </a:rPr>
              <a:t>PIONEERED</a:t>
            </a:r>
          </a:p>
          <a:p>
            <a:pPr algn="ctr" defTabSz="609585" fontAlgn="base">
              <a:spcBef>
                <a:spcPct val="0"/>
              </a:spcBef>
              <a:spcAft>
                <a:spcPct val="0"/>
              </a:spcAft>
              <a:defRPr/>
            </a:pPr>
            <a:r>
              <a:rPr lang="en-US" sz="2000" dirty="0">
                <a:solidFill>
                  <a:schemeClr val="accent6">
                    <a:lumMod val="75000"/>
                  </a:schemeClr>
                </a:solidFill>
              </a:rPr>
              <a:t>CLOUD </a:t>
            </a:r>
          </a:p>
          <a:p>
            <a:pPr algn="ctr" defTabSz="609585" fontAlgn="base">
              <a:spcBef>
                <a:spcPct val="0"/>
              </a:spcBef>
              <a:spcAft>
                <a:spcPct val="0"/>
              </a:spcAft>
              <a:defRPr/>
            </a:pPr>
            <a:r>
              <a:rPr lang="en-US" sz="2000" dirty="0">
                <a:solidFill>
                  <a:schemeClr val="accent6">
                    <a:lumMod val="75000"/>
                  </a:schemeClr>
                </a:solidFill>
              </a:rPr>
              <a:t>NETWORKING</a:t>
            </a:r>
            <a:endParaRPr lang="en-US" sz="2000" b="1" dirty="0">
              <a:solidFill>
                <a:schemeClr val="accent6">
                  <a:lumMod val="75000"/>
                </a:schemeClr>
              </a:solidFill>
            </a:endParaRPr>
          </a:p>
        </p:txBody>
      </p:sp>
      <p:sp>
        <p:nvSpPr>
          <p:cNvPr id="91" name="Hexagon 90">
            <a:extLst>
              <a:ext uri="{FF2B5EF4-FFF2-40B4-BE49-F238E27FC236}">
                <a16:creationId xmlns:a16="http://schemas.microsoft.com/office/drawing/2014/main" id="{0DD5EF59-0BCA-344A-9F60-CD9863759F22}"/>
              </a:ext>
            </a:extLst>
          </p:cNvPr>
          <p:cNvSpPr/>
          <p:nvPr/>
        </p:nvSpPr>
        <p:spPr>
          <a:xfrm rot="16200000">
            <a:off x="5191051" y="4383792"/>
            <a:ext cx="2100067" cy="1860633"/>
          </a:xfrm>
          <a:prstGeom prst="hexagon">
            <a:avLst/>
          </a:prstGeom>
          <a:solidFill>
            <a:schemeClr val="bg1">
              <a:alpha val="4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defRPr/>
            </a:pPr>
            <a:endParaRPr lang="en-US" sz="2667" b="1" dirty="0">
              <a:solidFill>
                <a:srgbClr val="44546A"/>
              </a:solidFill>
            </a:endParaRPr>
          </a:p>
        </p:txBody>
      </p:sp>
      <p:sp>
        <p:nvSpPr>
          <p:cNvPr id="92" name="Hexagon 91">
            <a:extLst>
              <a:ext uri="{FF2B5EF4-FFF2-40B4-BE49-F238E27FC236}">
                <a16:creationId xmlns:a16="http://schemas.microsoft.com/office/drawing/2014/main" id="{A57D0DEB-4534-9543-8363-B3CD81CCF496}"/>
              </a:ext>
            </a:extLst>
          </p:cNvPr>
          <p:cNvSpPr/>
          <p:nvPr/>
        </p:nvSpPr>
        <p:spPr>
          <a:xfrm rot="16200000">
            <a:off x="9126760" y="4383793"/>
            <a:ext cx="2100068" cy="1860632"/>
          </a:xfrm>
          <a:prstGeom prst="hexagon">
            <a:avLst/>
          </a:prstGeom>
          <a:solidFill>
            <a:schemeClr val="bg1">
              <a:alpha val="4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prstClr val="white"/>
              </a:solidFill>
            </a:endParaRPr>
          </a:p>
        </p:txBody>
      </p:sp>
      <p:sp>
        <p:nvSpPr>
          <p:cNvPr id="93" name="Hexagon 92">
            <a:extLst>
              <a:ext uri="{FF2B5EF4-FFF2-40B4-BE49-F238E27FC236}">
                <a16:creationId xmlns:a16="http://schemas.microsoft.com/office/drawing/2014/main" id="{C0228895-6B77-7443-9F9F-E96629AA247D}"/>
              </a:ext>
            </a:extLst>
          </p:cNvPr>
          <p:cNvSpPr/>
          <p:nvPr/>
        </p:nvSpPr>
        <p:spPr>
          <a:xfrm rot="16200000">
            <a:off x="7162098" y="4383793"/>
            <a:ext cx="2100068" cy="1860632"/>
          </a:xfrm>
          <a:prstGeom prst="hexagon">
            <a:avLst/>
          </a:prstGeom>
          <a:solidFill>
            <a:schemeClr val="bg1">
              <a:alpha val="4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prstClr val="white"/>
              </a:solidFill>
            </a:endParaRPr>
          </a:p>
        </p:txBody>
      </p:sp>
      <p:sp>
        <p:nvSpPr>
          <p:cNvPr id="94" name="Hexagon 93">
            <a:extLst>
              <a:ext uri="{FF2B5EF4-FFF2-40B4-BE49-F238E27FC236}">
                <a16:creationId xmlns:a16="http://schemas.microsoft.com/office/drawing/2014/main" id="{E4CBD0E8-9721-8A40-A177-DB555B45E32F}"/>
              </a:ext>
            </a:extLst>
          </p:cNvPr>
          <p:cNvSpPr/>
          <p:nvPr/>
        </p:nvSpPr>
        <p:spPr>
          <a:xfrm rot="16200000">
            <a:off x="3220003" y="4383791"/>
            <a:ext cx="2100067" cy="1860633"/>
          </a:xfrm>
          <a:prstGeom prst="hexagon">
            <a:avLst/>
          </a:prstGeom>
          <a:solidFill>
            <a:schemeClr val="bg1">
              <a:alpha val="4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defRPr/>
            </a:pPr>
            <a:endParaRPr lang="en-US" sz="2667" b="1" dirty="0">
              <a:solidFill>
                <a:srgbClr val="44546A"/>
              </a:solidFill>
            </a:endParaRPr>
          </a:p>
        </p:txBody>
      </p:sp>
      <p:sp>
        <p:nvSpPr>
          <p:cNvPr id="96" name="Hexagon 95">
            <a:extLst>
              <a:ext uri="{FF2B5EF4-FFF2-40B4-BE49-F238E27FC236}">
                <a16:creationId xmlns:a16="http://schemas.microsoft.com/office/drawing/2014/main" id="{C8A1B35A-20E8-FA42-B65D-2341E103946D}"/>
              </a:ext>
            </a:extLst>
          </p:cNvPr>
          <p:cNvSpPr/>
          <p:nvPr/>
        </p:nvSpPr>
        <p:spPr>
          <a:xfrm rot="16200000">
            <a:off x="7151050" y="928008"/>
            <a:ext cx="2100067" cy="1860633"/>
          </a:xfrm>
          <a:prstGeom prst="hexagon">
            <a:avLst/>
          </a:prstGeom>
          <a:solidFill>
            <a:schemeClr val="bg1">
              <a:alpha val="4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defRPr/>
            </a:pPr>
            <a:endParaRPr lang="en-US" sz="2667" b="1" dirty="0">
              <a:solidFill>
                <a:srgbClr val="44546A"/>
              </a:solidFill>
            </a:endParaRPr>
          </a:p>
        </p:txBody>
      </p:sp>
      <p:sp>
        <p:nvSpPr>
          <p:cNvPr id="97" name="Hexagon 96">
            <a:extLst>
              <a:ext uri="{FF2B5EF4-FFF2-40B4-BE49-F238E27FC236}">
                <a16:creationId xmlns:a16="http://schemas.microsoft.com/office/drawing/2014/main" id="{C526CC7B-C3D6-F34A-9A36-35A5BCBF0714}"/>
              </a:ext>
            </a:extLst>
          </p:cNvPr>
          <p:cNvSpPr/>
          <p:nvPr/>
        </p:nvSpPr>
        <p:spPr>
          <a:xfrm rot="16200000">
            <a:off x="9122097" y="928009"/>
            <a:ext cx="2100068" cy="1860632"/>
          </a:xfrm>
          <a:prstGeom prst="hexagon">
            <a:avLst/>
          </a:prstGeom>
          <a:solidFill>
            <a:schemeClr val="bg1">
              <a:alpha val="4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prstClr val="white"/>
              </a:solidFill>
            </a:endParaRPr>
          </a:p>
        </p:txBody>
      </p:sp>
      <p:sp>
        <p:nvSpPr>
          <p:cNvPr id="98" name="Rectangle 97">
            <a:extLst>
              <a:ext uri="{FF2B5EF4-FFF2-40B4-BE49-F238E27FC236}">
                <a16:creationId xmlns:a16="http://schemas.microsoft.com/office/drawing/2014/main" id="{5DFF8651-CDD8-A64D-A95B-5E8E3BB40A97}"/>
              </a:ext>
            </a:extLst>
          </p:cNvPr>
          <p:cNvSpPr/>
          <p:nvPr/>
        </p:nvSpPr>
        <p:spPr>
          <a:xfrm>
            <a:off x="9208158" y="1424781"/>
            <a:ext cx="1860632" cy="923330"/>
          </a:xfrm>
          <a:prstGeom prst="rect">
            <a:avLst/>
          </a:prstGeom>
        </p:spPr>
        <p:txBody>
          <a:bodyPr wrap="square">
            <a:spAutoFit/>
          </a:bodyPr>
          <a:lstStyle/>
          <a:p>
            <a:pPr algn="ctr" defTabSz="609585" fontAlgn="base">
              <a:spcBef>
                <a:spcPct val="0"/>
              </a:spcBef>
              <a:spcAft>
                <a:spcPct val="0"/>
              </a:spcAft>
              <a:defRPr/>
            </a:pPr>
            <a:r>
              <a:rPr lang="en-US" dirty="0">
                <a:solidFill>
                  <a:schemeClr val="accent6">
                    <a:lumMod val="75000"/>
                  </a:schemeClr>
                </a:solidFill>
              </a:rPr>
              <a:t>NYSE</a:t>
            </a:r>
            <a:endParaRPr lang="en-US" sz="2800" dirty="0">
              <a:solidFill>
                <a:schemeClr val="accent6">
                  <a:lumMod val="75000"/>
                </a:schemeClr>
              </a:solidFill>
            </a:endParaRPr>
          </a:p>
          <a:p>
            <a:pPr algn="ctr" defTabSz="609585" fontAlgn="base">
              <a:spcBef>
                <a:spcPct val="0"/>
              </a:spcBef>
              <a:spcAft>
                <a:spcPct val="0"/>
              </a:spcAft>
              <a:defRPr/>
            </a:pPr>
            <a:r>
              <a:rPr lang="en-US" sz="3600" b="1" dirty="0">
                <a:solidFill>
                  <a:schemeClr val="accent6">
                    <a:lumMod val="50000"/>
                  </a:schemeClr>
                </a:solidFill>
              </a:rPr>
              <a:t>HIVE</a:t>
            </a:r>
            <a:endParaRPr lang="en-US" sz="1400" b="1" dirty="0">
              <a:solidFill>
                <a:schemeClr val="accent6">
                  <a:lumMod val="50000"/>
                </a:schemeClr>
              </a:solidFill>
            </a:endParaRPr>
          </a:p>
        </p:txBody>
      </p:sp>
      <p:sp>
        <p:nvSpPr>
          <p:cNvPr id="99" name="Rectangle 98">
            <a:extLst>
              <a:ext uri="{FF2B5EF4-FFF2-40B4-BE49-F238E27FC236}">
                <a16:creationId xmlns:a16="http://schemas.microsoft.com/office/drawing/2014/main" id="{B9F14534-8050-E94D-A3E2-128B4C1829B6}"/>
              </a:ext>
            </a:extLst>
          </p:cNvPr>
          <p:cNvSpPr/>
          <p:nvPr/>
        </p:nvSpPr>
        <p:spPr>
          <a:xfrm>
            <a:off x="9290067" y="4471267"/>
            <a:ext cx="1869058" cy="16669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defRPr/>
            </a:pPr>
            <a:r>
              <a:rPr lang="en-US" sz="3200" b="1" dirty="0">
                <a:solidFill>
                  <a:schemeClr val="accent6">
                    <a:lumMod val="50000"/>
                  </a:schemeClr>
                </a:solidFill>
              </a:rPr>
              <a:t>GLOBAL</a:t>
            </a:r>
          </a:p>
          <a:p>
            <a:pPr algn="ctr" defTabSz="609585" fontAlgn="base">
              <a:spcBef>
                <a:spcPct val="0"/>
              </a:spcBef>
              <a:spcAft>
                <a:spcPct val="0"/>
              </a:spcAft>
              <a:defRPr/>
            </a:pPr>
            <a:r>
              <a:rPr lang="en-US" sz="2000" dirty="0">
                <a:solidFill>
                  <a:schemeClr val="accent6">
                    <a:lumMod val="75000"/>
                  </a:schemeClr>
                </a:solidFill>
              </a:rPr>
              <a:t>CLOUD </a:t>
            </a:r>
          </a:p>
          <a:p>
            <a:pPr algn="ctr" defTabSz="609585" fontAlgn="base">
              <a:spcBef>
                <a:spcPct val="0"/>
              </a:spcBef>
              <a:spcAft>
                <a:spcPct val="0"/>
              </a:spcAft>
              <a:defRPr/>
            </a:pPr>
            <a:r>
              <a:rPr lang="en-US" sz="2000" dirty="0">
                <a:solidFill>
                  <a:schemeClr val="accent6">
                    <a:lumMod val="75000"/>
                  </a:schemeClr>
                </a:solidFill>
              </a:rPr>
              <a:t>FOOTPRINT</a:t>
            </a:r>
          </a:p>
        </p:txBody>
      </p:sp>
      <p:sp>
        <p:nvSpPr>
          <p:cNvPr id="100" name="Rectangle 99">
            <a:extLst>
              <a:ext uri="{FF2B5EF4-FFF2-40B4-BE49-F238E27FC236}">
                <a16:creationId xmlns:a16="http://schemas.microsoft.com/office/drawing/2014/main" id="{E680D20A-525D-394E-A453-C02682E12962}"/>
              </a:ext>
            </a:extLst>
          </p:cNvPr>
          <p:cNvSpPr/>
          <p:nvPr/>
        </p:nvSpPr>
        <p:spPr>
          <a:xfrm>
            <a:off x="7270767" y="1492553"/>
            <a:ext cx="1863963" cy="923330"/>
          </a:xfrm>
          <a:prstGeom prst="rect">
            <a:avLst/>
          </a:prstGeom>
        </p:spPr>
        <p:txBody>
          <a:bodyPr wrap="square">
            <a:spAutoFit/>
          </a:bodyPr>
          <a:lstStyle/>
          <a:p>
            <a:pPr algn="ctr" defTabSz="609585" fontAlgn="base">
              <a:spcBef>
                <a:spcPct val="0"/>
              </a:spcBef>
              <a:spcAft>
                <a:spcPct val="0"/>
              </a:spcAft>
              <a:defRPr/>
            </a:pPr>
            <a:r>
              <a:rPr lang="en-US" dirty="0">
                <a:solidFill>
                  <a:schemeClr val="accent6">
                    <a:lumMod val="75000"/>
                  </a:schemeClr>
                </a:solidFill>
              </a:rPr>
              <a:t>PATENTS</a:t>
            </a:r>
            <a:endParaRPr lang="en-US" sz="2800" dirty="0">
              <a:solidFill>
                <a:schemeClr val="accent6">
                  <a:lumMod val="75000"/>
                </a:schemeClr>
              </a:solidFill>
            </a:endParaRPr>
          </a:p>
          <a:p>
            <a:pPr algn="ctr" defTabSz="609585" fontAlgn="base">
              <a:spcBef>
                <a:spcPct val="0"/>
              </a:spcBef>
              <a:spcAft>
                <a:spcPct val="0"/>
              </a:spcAft>
              <a:defRPr/>
            </a:pPr>
            <a:r>
              <a:rPr lang="en-US" sz="3600" b="1" dirty="0">
                <a:solidFill>
                  <a:schemeClr val="accent6">
                    <a:lumMod val="50000"/>
                  </a:schemeClr>
                </a:solidFill>
              </a:rPr>
              <a:t>60+</a:t>
            </a:r>
            <a:endParaRPr lang="en-US" sz="1400" b="1" dirty="0">
              <a:solidFill>
                <a:schemeClr val="accent6">
                  <a:lumMod val="50000"/>
                </a:schemeClr>
              </a:solidFill>
            </a:endParaRPr>
          </a:p>
        </p:txBody>
      </p:sp>
      <p:sp>
        <p:nvSpPr>
          <p:cNvPr id="101" name="Rectangle 100">
            <a:extLst>
              <a:ext uri="{FF2B5EF4-FFF2-40B4-BE49-F238E27FC236}">
                <a16:creationId xmlns:a16="http://schemas.microsoft.com/office/drawing/2014/main" id="{2BF49D57-055F-E84F-B58B-61F9317B76C3}"/>
              </a:ext>
            </a:extLst>
          </p:cNvPr>
          <p:cNvSpPr/>
          <p:nvPr/>
        </p:nvSpPr>
        <p:spPr>
          <a:xfrm>
            <a:off x="7307824" y="4605649"/>
            <a:ext cx="1860632" cy="138631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defRPr/>
            </a:pPr>
            <a:r>
              <a:rPr lang="en-US" sz="4400" b="1" dirty="0">
                <a:solidFill>
                  <a:schemeClr val="accent6">
                    <a:lumMod val="50000"/>
                  </a:schemeClr>
                </a:solidFill>
              </a:rPr>
              <a:t>500+</a:t>
            </a:r>
            <a:r>
              <a:rPr lang="en-US" sz="8000" b="1" dirty="0">
                <a:solidFill>
                  <a:prstClr val="black">
                    <a:lumMod val="85000"/>
                    <a:lumOff val="15000"/>
                  </a:prstClr>
                </a:solidFill>
              </a:rPr>
              <a:t> </a:t>
            </a:r>
          </a:p>
          <a:p>
            <a:pPr algn="ctr" defTabSz="609585" fontAlgn="base">
              <a:spcBef>
                <a:spcPct val="0"/>
              </a:spcBef>
              <a:spcAft>
                <a:spcPct val="0"/>
              </a:spcAft>
              <a:defRPr/>
            </a:pPr>
            <a:r>
              <a:rPr lang="en-US" sz="1867" dirty="0">
                <a:solidFill>
                  <a:schemeClr val="accent6">
                    <a:lumMod val="75000"/>
                  </a:schemeClr>
                </a:solidFill>
              </a:rPr>
              <a:t>EMPLOYEES</a:t>
            </a:r>
          </a:p>
          <a:p>
            <a:pPr algn="ctr" defTabSz="609585" fontAlgn="base">
              <a:spcBef>
                <a:spcPct val="0"/>
              </a:spcBef>
              <a:spcAft>
                <a:spcPct val="0"/>
              </a:spcAft>
              <a:defRPr/>
            </a:pPr>
            <a:endParaRPr lang="en-US" sz="1867" dirty="0">
              <a:solidFill>
                <a:srgbClr val="E7E6E6">
                  <a:lumMod val="50000"/>
                </a:srgbClr>
              </a:solidFill>
            </a:endParaRPr>
          </a:p>
          <a:p>
            <a:pPr algn="ctr" defTabSz="609585" fontAlgn="base">
              <a:spcBef>
                <a:spcPct val="0"/>
              </a:spcBef>
              <a:spcAft>
                <a:spcPct val="0"/>
              </a:spcAft>
              <a:defRPr/>
            </a:pPr>
            <a:endParaRPr lang="en-US" sz="1467" dirty="0">
              <a:solidFill>
                <a:srgbClr val="E7E6E6">
                  <a:lumMod val="50000"/>
                </a:srgbClr>
              </a:solidFill>
            </a:endParaRPr>
          </a:p>
        </p:txBody>
      </p:sp>
      <p:sp>
        <p:nvSpPr>
          <p:cNvPr id="102" name="Rectangle 101">
            <a:extLst>
              <a:ext uri="{FF2B5EF4-FFF2-40B4-BE49-F238E27FC236}">
                <a16:creationId xmlns:a16="http://schemas.microsoft.com/office/drawing/2014/main" id="{EDADCCE4-13E5-3542-9489-75FF35F6AFBF}"/>
              </a:ext>
            </a:extLst>
          </p:cNvPr>
          <p:cNvSpPr/>
          <p:nvPr/>
        </p:nvSpPr>
        <p:spPr>
          <a:xfrm>
            <a:off x="5341859" y="4637952"/>
            <a:ext cx="1855952" cy="128716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defRPr/>
            </a:pPr>
            <a:r>
              <a:rPr lang="en-US" sz="4000" b="1" dirty="0">
                <a:solidFill>
                  <a:schemeClr val="accent6">
                    <a:lumMod val="50000"/>
                  </a:schemeClr>
                </a:solidFill>
              </a:rPr>
              <a:t>30K+</a:t>
            </a:r>
          </a:p>
          <a:p>
            <a:pPr algn="ctr" defTabSz="609585" fontAlgn="base">
              <a:spcBef>
                <a:spcPct val="0"/>
              </a:spcBef>
              <a:spcAft>
                <a:spcPct val="0"/>
              </a:spcAft>
              <a:defRPr/>
            </a:pPr>
            <a:r>
              <a:rPr lang="en-US" sz="1867" dirty="0">
                <a:solidFill>
                  <a:schemeClr val="accent6">
                    <a:lumMod val="75000"/>
                  </a:schemeClr>
                </a:solidFill>
              </a:rPr>
              <a:t>HAPPY</a:t>
            </a:r>
          </a:p>
          <a:p>
            <a:pPr algn="ctr" defTabSz="609585" fontAlgn="base">
              <a:spcBef>
                <a:spcPct val="0"/>
              </a:spcBef>
              <a:spcAft>
                <a:spcPct val="0"/>
              </a:spcAft>
              <a:defRPr/>
            </a:pPr>
            <a:r>
              <a:rPr lang="en-US" sz="1867" dirty="0">
                <a:solidFill>
                  <a:schemeClr val="accent6">
                    <a:lumMod val="75000"/>
                  </a:schemeClr>
                </a:solidFill>
              </a:rPr>
              <a:t>CUSTOMERS</a:t>
            </a:r>
            <a:endParaRPr lang="en-US" sz="3200" dirty="0">
              <a:solidFill>
                <a:schemeClr val="accent6">
                  <a:lumMod val="75000"/>
                </a:schemeClr>
              </a:solidFill>
            </a:endParaRPr>
          </a:p>
        </p:txBody>
      </p:sp>
      <p:sp>
        <p:nvSpPr>
          <p:cNvPr id="103" name="Rectangle 102">
            <a:extLst>
              <a:ext uri="{FF2B5EF4-FFF2-40B4-BE49-F238E27FC236}">
                <a16:creationId xmlns:a16="http://schemas.microsoft.com/office/drawing/2014/main" id="{CB96D989-CFBE-0346-A0C0-2832BEA1737F}"/>
              </a:ext>
            </a:extLst>
          </p:cNvPr>
          <p:cNvSpPr/>
          <p:nvPr/>
        </p:nvSpPr>
        <p:spPr>
          <a:xfrm>
            <a:off x="3374450" y="4560950"/>
            <a:ext cx="1869492" cy="156018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defRPr/>
            </a:pPr>
            <a:r>
              <a:rPr lang="en-US" sz="3200" b="1" dirty="0">
                <a:solidFill>
                  <a:schemeClr val="accent6">
                    <a:lumMod val="50000"/>
                  </a:schemeClr>
                </a:solidFill>
              </a:rPr>
              <a:t>ONLY</a:t>
            </a:r>
            <a:endParaRPr lang="en-US" sz="4400" b="1" dirty="0">
              <a:solidFill>
                <a:schemeClr val="accent6">
                  <a:lumMod val="50000"/>
                </a:schemeClr>
              </a:solidFill>
            </a:endParaRPr>
          </a:p>
          <a:p>
            <a:pPr algn="ctr" defTabSz="609585" fontAlgn="base">
              <a:spcBef>
                <a:spcPct val="0"/>
              </a:spcBef>
              <a:spcAft>
                <a:spcPct val="0"/>
              </a:spcAft>
              <a:defRPr/>
            </a:pPr>
            <a:r>
              <a:rPr lang="en-US" dirty="0">
                <a:solidFill>
                  <a:schemeClr val="accent6">
                    <a:lumMod val="75000"/>
                  </a:schemeClr>
                </a:solidFill>
              </a:rPr>
              <a:t>PUBLIC, PRIVATE</a:t>
            </a:r>
          </a:p>
          <a:p>
            <a:pPr algn="ctr" defTabSz="609585" fontAlgn="base">
              <a:spcBef>
                <a:spcPct val="0"/>
              </a:spcBef>
              <a:spcAft>
                <a:spcPct val="0"/>
              </a:spcAft>
              <a:defRPr/>
            </a:pPr>
            <a:r>
              <a:rPr lang="en-US" dirty="0">
                <a:solidFill>
                  <a:schemeClr val="accent6">
                    <a:lumMod val="75000"/>
                  </a:schemeClr>
                </a:solidFill>
              </a:rPr>
              <a:t>&amp; PORTABLE</a:t>
            </a:r>
          </a:p>
          <a:p>
            <a:pPr algn="ctr" defTabSz="609585" fontAlgn="base">
              <a:spcBef>
                <a:spcPct val="0"/>
              </a:spcBef>
              <a:spcAft>
                <a:spcPct val="0"/>
              </a:spcAft>
              <a:defRPr/>
            </a:pPr>
            <a:r>
              <a:rPr lang="en-US" dirty="0">
                <a:solidFill>
                  <a:schemeClr val="accent6">
                    <a:lumMod val="75000"/>
                  </a:schemeClr>
                </a:solidFill>
              </a:rPr>
              <a:t>CLOUD</a:t>
            </a:r>
          </a:p>
        </p:txBody>
      </p:sp>
    </p:spTree>
    <p:extLst>
      <p:ext uri="{BB962C8B-B14F-4D97-AF65-F5344CB8AC3E}">
        <p14:creationId xmlns:p14="http://schemas.microsoft.com/office/powerpoint/2010/main" val="218213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67"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6"/>
                                        </p:tgtEl>
                                      </p:cBhvr>
                                    </p:cmd>
                                  </p:childTnLst>
                                </p:cTn>
                              </p:par>
                            </p:childTnLst>
                          </p:cTn>
                        </p:par>
                      </p:childTnLst>
                    </p:cTn>
                  </p:par>
                </p:childTnLst>
              </p:cTn>
              <p:nextCondLst>
                <p:cond evt="onClick" delay="0">
                  <p:tgtEl>
                    <p:spTgt spid="36"/>
                  </p:tgtEl>
                </p:cond>
              </p:nextCondLst>
            </p:seq>
            <p:video>
              <p:cMediaNode vol="80000">
                <p:cTn id="12" repeatCount="indefinite" fill="hold" display="0">
                  <p:stCondLst>
                    <p:cond delay="indefinite"/>
                  </p:stCondLst>
                </p:cTn>
                <p:tgtEl>
                  <p:spTgt spid="36"/>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68EF59-C65E-9341-B6FC-B0EE506C5ADB}"/>
              </a:ext>
            </a:extLst>
          </p:cNvPr>
          <p:cNvSpPr txBox="1"/>
          <p:nvPr/>
        </p:nvSpPr>
        <p:spPr>
          <a:xfrm>
            <a:off x="304798" y="243230"/>
            <a:ext cx="9385302" cy="492443"/>
          </a:xfrm>
          <a:prstGeom prst="rect">
            <a:avLst/>
          </a:prstGeom>
          <a:noFill/>
        </p:spPr>
        <p:txBody>
          <a:bodyPr wrap="square" rtlCol="0">
            <a:spAutoFit/>
          </a:bodyPr>
          <a:lstStyle/>
          <a:p>
            <a:r>
              <a:rPr lang="en-US" sz="2600" b="1" dirty="0"/>
              <a:t>MU-MIMO</a:t>
            </a:r>
          </a:p>
        </p:txBody>
      </p:sp>
      <p:pic>
        <p:nvPicPr>
          <p:cNvPr id="5" name="Picture 4">
            <a:extLst>
              <a:ext uri="{FF2B5EF4-FFF2-40B4-BE49-F238E27FC236}">
                <a16:creationId xmlns:a16="http://schemas.microsoft.com/office/drawing/2014/main" id="{E4DC5005-5721-1748-BE7C-2A0CB452F6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0398" y="2857634"/>
            <a:ext cx="1103308" cy="1103308"/>
          </a:xfrm>
          <a:prstGeom prst="rect">
            <a:avLst/>
          </a:prstGeom>
        </p:spPr>
      </p:pic>
      <p:pic>
        <p:nvPicPr>
          <p:cNvPr id="9" name="Picture 8">
            <a:extLst>
              <a:ext uri="{FF2B5EF4-FFF2-40B4-BE49-F238E27FC236}">
                <a16:creationId xmlns:a16="http://schemas.microsoft.com/office/drawing/2014/main" id="{9B77D052-2CD2-2046-BCD8-5FFB762784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24693" y="2853286"/>
            <a:ext cx="556002" cy="556002"/>
          </a:xfrm>
          <a:prstGeom prst="rect">
            <a:avLst/>
          </a:prstGeom>
        </p:spPr>
      </p:pic>
      <p:sp>
        <p:nvSpPr>
          <p:cNvPr id="27" name="Content Placeholder 1">
            <a:extLst>
              <a:ext uri="{FF2B5EF4-FFF2-40B4-BE49-F238E27FC236}">
                <a16:creationId xmlns:a16="http://schemas.microsoft.com/office/drawing/2014/main" id="{EB99D425-D4AD-9C41-AEEC-35BED9B80B04}"/>
              </a:ext>
            </a:extLst>
          </p:cNvPr>
          <p:cNvSpPr>
            <a:spLocks noGrp="1"/>
          </p:cNvSpPr>
          <p:nvPr>
            <p:ph sz="quarter" idx="10"/>
          </p:nvPr>
        </p:nvSpPr>
        <p:spPr>
          <a:xfrm>
            <a:off x="304798" y="1075516"/>
            <a:ext cx="11887202" cy="1139528"/>
          </a:xfrm>
        </p:spPr>
        <p:txBody>
          <a:bodyPr/>
          <a:lstStyle/>
          <a:p>
            <a:pPr marL="0" indent="0">
              <a:buNone/>
            </a:pPr>
            <a:r>
              <a:rPr lang="en-US" sz="3200" b="0" dirty="0"/>
              <a:t>The majority of modern-day indoor enterprise deployments of Wi-Fi involve a high density of users that is </a:t>
            </a:r>
            <a:r>
              <a:rPr lang="en-US" sz="3200" b="0" dirty="0">
                <a:solidFill>
                  <a:srgbClr val="FF0000"/>
                </a:solidFill>
              </a:rPr>
              <a:t>not conducive</a:t>
            </a:r>
            <a:r>
              <a:rPr lang="en-US" sz="3200" b="0" dirty="0"/>
              <a:t> for MU-MIMO conditions</a:t>
            </a:r>
          </a:p>
          <a:p>
            <a:endParaRPr lang="en-US" sz="3200" b="0" dirty="0"/>
          </a:p>
          <a:p>
            <a:pPr marL="285750" lvl="1" indent="0">
              <a:buNone/>
            </a:pPr>
            <a:endParaRPr lang="en-US" sz="3000" dirty="0"/>
          </a:p>
          <a:p>
            <a:pPr marL="285750" lvl="1" indent="0">
              <a:buNone/>
            </a:pPr>
            <a:endParaRPr lang="en-US" sz="3000" dirty="0"/>
          </a:p>
          <a:p>
            <a:pPr marL="285750" lvl="1" indent="0">
              <a:buNone/>
            </a:pPr>
            <a:endParaRPr lang="en-US" sz="3000" dirty="0"/>
          </a:p>
          <a:p>
            <a:pPr marL="0" indent="0">
              <a:buNone/>
            </a:pPr>
            <a:endParaRPr lang="en-US" sz="3000" dirty="0"/>
          </a:p>
          <a:p>
            <a:pPr marL="0" indent="0">
              <a:buNone/>
            </a:pPr>
            <a:endParaRPr lang="en-US" sz="3200" b="0" dirty="0"/>
          </a:p>
          <a:p>
            <a:endParaRPr lang="en-US" sz="3200" b="0" dirty="0"/>
          </a:p>
          <a:p>
            <a:endParaRPr lang="en-US" dirty="0"/>
          </a:p>
        </p:txBody>
      </p:sp>
      <p:pic>
        <p:nvPicPr>
          <p:cNvPr id="29" name="Picture 28">
            <a:extLst>
              <a:ext uri="{FF2B5EF4-FFF2-40B4-BE49-F238E27FC236}">
                <a16:creationId xmlns:a16="http://schemas.microsoft.com/office/drawing/2014/main" id="{E52AE286-0D1D-BA48-8B3C-13C071AEC3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63706" y="4997916"/>
            <a:ext cx="556002" cy="556002"/>
          </a:xfrm>
          <a:prstGeom prst="rect">
            <a:avLst/>
          </a:prstGeom>
        </p:spPr>
      </p:pic>
      <p:pic>
        <p:nvPicPr>
          <p:cNvPr id="30" name="Picture 29">
            <a:extLst>
              <a:ext uri="{FF2B5EF4-FFF2-40B4-BE49-F238E27FC236}">
                <a16:creationId xmlns:a16="http://schemas.microsoft.com/office/drawing/2014/main" id="{EC7F2823-9CA5-DA49-9EE2-2A87F9F30F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4051" y="4441914"/>
            <a:ext cx="556002" cy="556002"/>
          </a:xfrm>
          <a:prstGeom prst="rect">
            <a:avLst/>
          </a:prstGeom>
        </p:spPr>
      </p:pic>
      <p:pic>
        <p:nvPicPr>
          <p:cNvPr id="31" name="Picture 30">
            <a:extLst>
              <a:ext uri="{FF2B5EF4-FFF2-40B4-BE49-F238E27FC236}">
                <a16:creationId xmlns:a16="http://schemas.microsoft.com/office/drawing/2014/main" id="{EEF1EB85-D53D-C546-AA07-069CD8B703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5025" y="2917122"/>
            <a:ext cx="556002" cy="556002"/>
          </a:xfrm>
          <a:prstGeom prst="rect">
            <a:avLst/>
          </a:prstGeom>
        </p:spPr>
      </p:pic>
      <p:pic>
        <p:nvPicPr>
          <p:cNvPr id="33" name="Picture 32">
            <a:extLst>
              <a:ext uri="{FF2B5EF4-FFF2-40B4-BE49-F238E27FC236}">
                <a16:creationId xmlns:a16="http://schemas.microsoft.com/office/drawing/2014/main" id="{148D88C9-EB47-204F-B5B5-938ADBAB8D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85256" y="4067518"/>
            <a:ext cx="556002" cy="556002"/>
          </a:xfrm>
          <a:prstGeom prst="rect">
            <a:avLst/>
          </a:prstGeom>
        </p:spPr>
      </p:pic>
      <p:pic>
        <p:nvPicPr>
          <p:cNvPr id="34" name="Picture 33">
            <a:extLst>
              <a:ext uri="{FF2B5EF4-FFF2-40B4-BE49-F238E27FC236}">
                <a16:creationId xmlns:a16="http://schemas.microsoft.com/office/drawing/2014/main" id="{0EEA8961-0BBC-AC40-A740-533F944C49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59023" y="3960942"/>
            <a:ext cx="556002" cy="556002"/>
          </a:xfrm>
          <a:prstGeom prst="rect">
            <a:avLst/>
          </a:prstGeom>
        </p:spPr>
      </p:pic>
      <p:pic>
        <p:nvPicPr>
          <p:cNvPr id="36" name="Picture 35">
            <a:extLst>
              <a:ext uri="{FF2B5EF4-FFF2-40B4-BE49-F238E27FC236}">
                <a16:creationId xmlns:a16="http://schemas.microsoft.com/office/drawing/2014/main" id="{F23D10EE-5942-134E-AB87-0939C251F2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8049" y="2554887"/>
            <a:ext cx="556002" cy="556002"/>
          </a:xfrm>
          <a:prstGeom prst="rect">
            <a:avLst/>
          </a:prstGeom>
        </p:spPr>
      </p:pic>
      <p:pic>
        <p:nvPicPr>
          <p:cNvPr id="37" name="Picture 36">
            <a:extLst>
              <a:ext uri="{FF2B5EF4-FFF2-40B4-BE49-F238E27FC236}">
                <a16:creationId xmlns:a16="http://schemas.microsoft.com/office/drawing/2014/main" id="{18D3BD81-9978-8C43-A3FE-E4095312B2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76391" y="4997008"/>
            <a:ext cx="556002" cy="556002"/>
          </a:xfrm>
          <a:prstGeom prst="rect">
            <a:avLst/>
          </a:prstGeom>
        </p:spPr>
      </p:pic>
      <p:pic>
        <p:nvPicPr>
          <p:cNvPr id="39" name="Picture 38">
            <a:extLst>
              <a:ext uri="{FF2B5EF4-FFF2-40B4-BE49-F238E27FC236}">
                <a16:creationId xmlns:a16="http://schemas.microsoft.com/office/drawing/2014/main" id="{1BC431D4-F7B8-2A44-862D-C4F0914AB9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04845" y="4022602"/>
            <a:ext cx="556002" cy="556002"/>
          </a:xfrm>
          <a:prstGeom prst="rect">
            <a:avLst/>
          </a:prstGeom>
        </p:spPr>
      </p:pic>
      <p:pic>
        <p:nvPicPr>
          <p:cNvPr id="45" name="Picture 44">
            <a:extLst>
              <a:ext uri="{FF2B5EF4-FFF2-40B4-BE49-F238E27FC236}">
                <a16:creationId xmlns:a16="http://schemas.microsoft.com/office/drawing/2014/main" id="{31331048-7160-E742-BCBD-9046CC1D3C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92942" y="3960942"/>
            <a:ext cx="556002" cy="556002"/>
          </a:xfrm>
          <a:prstGeom prst="rect">
            <a:avLst/>
          </a:prstGeom>
        </p:spPr>
      </p:pic>
      <p:pic>
        <p:nvPicPr>
          <p:cNvPr id="46" name="Picture 45">
            <a:extLst>
              <a:ext uri="{FF2B5EF4-FFF2-40B4-BE49-F238E27FC236}">
                <a16:creationId xmlns:a16="http://schemas.microsoft.com/office/drawing/2014/main" id="{86D15942-C358-A34F-87F1-9EAD65A580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65667" y="3511516"/>
            <a:ext cx="556002" cy="556002"/>
          </a:xfrm>
          <a:prstGeom prst="rect">
            <a:avLst/>
          </a:prstGeom>
        </p:spPr>
      </p:pic>
      <p:pic>
        <p:nvPicPr>
          <p:cNvPr id="17" name="Picture 16">
            <a:extLst>
              <a:ext uri="{FF2B5EF4-FFF2-40B4-BE49-F238E27FC236}">
                <a16:creationId xmlns:a16="http://schemas.microsoft.com/office/drawing/2014/main" id="{CC85F84E-AFA2-CA4B-BAC2-1041B8B488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16106" y="5150316"/>
            <a:ext cx="556002" cy="556002"/>
          </a:xfrm>
          <a:prstGeom prst="rect">
            <a:avLst/>
          </a:prstGeom>
        </p:spPr>
      </p:pic>
      <p:pic>
        <p:nvPicPr>
          <p:cNvPr id="18" name="Picture 17">
            <a:extLst>
              <a:ext uri="{FF2B5EF4-FFF2-40B4-BE49-F238E27FC236}">
                <a16:creationId xmlns:a16="http://schemas.microsoft.com/office/drawing/2014/main" id="{1DA2432C-204E-9F40-A58C-24A2DCF43D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7656" y="4219918"/>
            <a:ext cx="556002" cy="556002"/>
          </a:xfrm>
          <a:prstGeom prst="rect">
            <a:avLst/>
          </a:prstGeom>
        </p:spPr>
      </p:pic>
      <p:pic>
        <p:nvPicPr>
          <p:cNvPr id="19" name="Picture 18">
            <a:extLst>
              <a:ext uri="{FF2B5EF4-FFF2-40B4-BE49-F238E27FC236}">
                <a16:creationId xmlns:a16="http://schemas.microsoft.com/office/drawing/2014/main" id="{377ABD8D-8AF0-2142-969D-BBEF144467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45342" y="4113342"/>
            <a:ext cx="556002" cy="556002"/>
          </a:xfrm>
          <a:prstGeom prst="rect">
            <a:avLst/>
          </a:prstGeom>
        </p:spPr>
      </p:pic>
      <p:pic>
        <p:nvPicPr>
          <p:cNvPr id="21" name="Picture 20">
            <a:extLst>
              <a:ext uri="{FF2B5EF4-FFF2-40B4-BE49-F238E27FC236}">
                <a16:creationId xmlns:a16="http://schemas.microsoft.com/office/drawing/2014/main" id="{0E571699-A74D-0345-9EB0-7CBF44C3E8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35401" y="4118089"/>
            <a:ext cx="556002" cy="556002"/>
          </a:xfrm>
          <a:prstGeom prst="rect">
            <a:avLst/>
          </a:prstGeom>
        </p:spPr>
      </p:pic>
      <p:pic>
        <p:nvPicPr>
          <p:cNvPr id="22" name="Picture 21">
            <a:extLst>
              <a:ext uri="{FF2B5EF4-FFF2-40B4-BE49-F238E27FC236}">
                <a16:creationId xmlns:a16="http://schemas.microsoft.com/office/drawing/2014/main" id="{8DA97D2F-306A-3940-A400-59F2A82DB4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16375" y="2593297"/>
            <a:ext cx="556002" cy="556002"/>
          </a:xfrm>
          <a:prstGeom prst="rect">
            <a:avLst/>
          </a:prstGeom>
        </p:spPr>
      </p:pic>
      <p:pic>
        <p:nvPicPr>
          <p:cNvPr id="23" name="Picture 22">
            <a:extLst>
              <a:ext uri="{FF2B5EF4-FFF2-40B4-BE49-F238E27FC236}">
                <a16:creationId xmlns:a16="http://schemas.microsoft.com/office/drawing/2014/main" id="{93651448-CC97-5048-826E-FC02CCC863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12615" y="2786627"/>
            <a:ext cx="556002" cy="556002"/>
          </a:xfrm>
          <a:prstGeom prst="rect">
            <a:avLst/>
          </a:prstGeom>
        </p:spPr>
      </p:pic>
      <p:pic>
        <p:nvPicPr>
          <p:cNvPr id="24" name="Picture 23">
            <a:extLst>
              <a:ext uri="{FF2B5EF4-FFF2-40B4-BE49-F238E27FC236}">
                <a16:creationId xmlns:a16="http://schemas.microsoft.com/office/drawing/2014/main" id="{375DF6CF-A2EA-AF45-BC46-4FF7964BE3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0373" y="3637117"/>
            <a:ext cx="556002" cy="556002"/>
          </a:xfrm>
          <a:prstGeom prst="rect">
            <a:avLst/>
          </a:prstGeom>
        </p:spPr>
      </p:pic>
      <p:pic>
        <p:nvPicPr>
          <p:cNvPr id="25" name="Picture 24">
            <a:extLst>
              <a:ext uri="{FF2B5EF4-FFF2-40B4-BE49-F238E27FC236}">
                <a16:creationId xmlns:a16="http://schemas.microsoft.com/office/drawing/2014/main" id="{905176EC-1B3B-D74D-BB82-D1E95811EE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79399" y="2231062"/>
            <a:ext cx="556002" cy="556002"/>
          </a:xfrm>
          <a:prstGeom prst="rect">
            <a:avLst/>
          </a:prstGeom>
        </p:spPr>
      </p:pic>
      <p:pic>
        <p:nvPicPr>
          <p:cNvPr id="26" name="Picture 25">
            <a:extLst>
              <a:ext uri="{FF2B5EF4-FFF2-40B4-BE49-F238E27FC236}">
                <a16:creationId xmlns:a16="http://schemas.microsoft.com/office/drawing/2014/main" id="{059E6CCD-3030-8C41-8D99-3D4BD2BE33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77741" y="4673183"/>
            <a:ext cx="556002" cy="556002"/>
          </a:xfrm>
          <a:prstGeom prst="rect">
            <a:avLst/>
          </a:prstGeom>
        </p:spPr>
      </p:pic>
      <p:pic>
        <p:nvPicPr>
          <p:cNvPr id="28" name="Picture 27">
            <a:extLst>
              <a:ext uri="{FF2B5EF4-FFF2-40B4-BE49-F238E27FC236}">
                <a16:creationId xmlns:a16="http://schemas.microsoft.com/office/drawing/2014/main" id="{BDF2453E-CF11-B743-8D43-DB9B90BB65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6195" y="3698777"/>
            <a:ext cx="556002" cy="556002"/>
          </a:xfrm>
          <a:prstGeom prst="rect">
            <a:avLst/>
          </a:prstGeom>
        </p:spPr>
      </p:pic>
      <p:pic>
        <p:nvPicPr>
          <p:cNvPr id="32" name="Picture 31">
            <a:extLst>
              <a:ext uri="{FF2B5EF4-FFF2-40B4-BE49-F238E27FC236}">
                <a16:creationId xmlns:a16="http://schemas.microsoft.com/office/drawing/2014/main" id="{71714A9C-6F33-AD48-B9EE-83E3416D63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46692" y="3789517"/>
            <a:ext cx="556002" cy="556002"/>
          </a:xfrm>
          <a:prstGeom prst="rect">
            <a:avLst/>
          </a:prstGeom>
        </p:spPr>
      </p:pic>
      <p:pic>
        <p:nvPicPr>
          <p:cNvPr id="35" name="Picture 34">
            <a:extLst>
              <a:ext uri="{FF2B5EF4-FFF2-40B4-BE49-F238E27FC236}">
                <a16:creationId xmlns:a16="http://schemas.microsoft.com/office/drawing/2014/main" id="{90450868-6C45-C544-90CF-F847CF6F82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75807" y="3611486"/>
            <a:ext cx="556002" cy="556002"/>
          </a:xfrm>
          <a:prstGeom prst="rect">
            <a:avLst/>
          </a:prstGeom>
        </p:spPr>
      </p:pic>
      <p:pic>
        <p:nvPicPr>
          <p:cNvPr id="38" name="Picture 37">
            <a:extLst>
              <a:ext uri="{FF2B5EF4-FFF2-40B4-BE49-F238E27FC236}">
                <a16:creationId xmlns:a16="http://schemas.microsoft.com/office/drawing/2014/main" id="{396895E9-4274-A741-BA3A-F39B21E758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46152" y="3055484"/>
            <a:ext cx="556002" cy="556002"/>
          </a:xfrm>
          <a:prstGeom prst="rect">
            <a:avLst/>
          </a:prstGeom>
        </p:spPr>
      </p:pic>
      <p:pic>
        <p:nvPicPr>
          <p:cNvPr id="40" name="Picture 39">
            <a:extLst>
              <a:ext uri="{FF2B5EF4-FFF2-40B4-BE49-F238E27FC236}">
                <a16:creationId xmlns:a16="http://schemas.microsoft.com/office/drawing/2014/main" id="{9893150E-E77A-364C-8D03-2BD24EA9C4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97357" y="2681088"/>
            <a:ext cx="556002" cy="556002"/>
          </a:xfrm>
          <a:prstGeom prst="rect">
            <a:avLst/>
          </a:prstGeom>
        </p:spPr>
      </p:pic>
      <p:pic>
        <p:nvPicPr>
          <p:cNvPr id="41" name="Picture 40">
            <a:extLst>
              <a:ext uri="{FF2B5EF4-FFF2-40B4-BE49-F238E27FC236}">
                <a16:creationId xmlns:a16="http://schemas.microsoft.com/office/drawing/2014/main" id="{4AC98236-D284-0348-92DA-6BD650AA30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71124" y="2574512"/>
            <a:ext cx="556002" cy="556002"/>
          </a:xfrm>
          <a:prstGeom prst="rect">
            <a:avLst/>
          </a:prstGeom>
        </p:spPr>
      </p:pic>
      <p:pic>
        <p:nvPicPr>
          <p:cNvPr id="42" name="Picture 41">
            <a:extLst>
              <a:ext uri="{FF2B5EF4-FFF2-40B4-BE49-F238E27FC236}">
                <a16:creationId xmlns:a16="http://schemas.microsoft.com/office/drawing/2014/main" id="{F08B3C0A-C2CB-6842-83FF-5F543C1A80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88492" y="3610578"/>
            <a:ext cx="556002" cy="556002"/>
          </a:xfrm>
          <a:prstGeom prst="rect">
            <a:avLst/>
          </a:prstGeom>
        </p:spPr>
      </p:pic>
      <p:pic>
        <p:nvPicPr>
          <p:cNvPr id="43" name="Picture 42">
            <a:extLst>
              <a:ext uri="{FF2B5EF4-FFF2-40B4-BE49-F238E27FC236}">
                <a16:creationId xmlns:a16="http://schemas.microsoft.com/office/drawing/2014/main" id="{447715EF-C840-9A40-B068-DDDFCB593B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6946" y="2636172"/>
            <a:ext cx="556002" cy="556002"/>
          </a:xfrm>
          <a:prstGeom prst="rect">
            <a:avLst/>
          </a:prstGeom>
        </p:spPr>
      </p:pic>
      <p:pic>
        <p:nvPicPr>
          <p:cNvPr id="44" name="Picture 43">
            <a:extLst>
              <a:ext uri="{FF2B5EF4-FFF2-40B4-BE49-F238E27FC236}">
                <a16:creationId xmlns:a16="http://schemas.microsoft.com/office/drawing/2014/main" id="{53A1196A-027D-5D4D-AD9B-DC5EEF31F6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05043" y="2574512"/>
            <a:ext cx="556002" cy="556002"/>
          </a:xfrm>
          <a:prstGeom prst="rect">
            <a:avLst/>
          </a:prstGeom>
        </p:spPr>
      </p:pic>
      <p:pic>
        <p:nvPicPr>
          <p:cNvPr id="47" name="Picture 46">
            <a:extLst>
              <a:ext uri="{FF2B5EF4-FFF2-40B4-BE49-F238E27FC236}">
                <a16:creationId xmlns:a16="http://schemas.microsoft.com/office/drawing/2014/main" id="{0C7F654C-F9EF-334C-BABA-BECABE1F1B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77768" y="2125086"/>
            <a:ext cx="556002" cy="556002"/>
          </a:xfrm>
          <a:prstGeom prst="rect">
            <a:avLst/>
          </a:prstGeom>
        </p:spPr>
      </p:pic>
      <p:pic>
        <p:nvPicPr>
          <p:cNvPr id="48" name="Picture 47">
            <a:extLst>
              <a:ext uri="{FF2B5EF4-FFF2-40B4-BE49-F238E27FC236}">
                <a16:creationId xmlns:a16="http://schemas.microsoft.com/office/drawing/2014/main" id="{A4872665-1879-8641-B168-D471E457B1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28207" y="3763886"/>
            <a:ext cx="556002" cy="556002"/>
          </a:xfrm>
          <a:prstGeom prst="rect">
            <a:avLst/>
          </a:prstGeom>
        </p:spPr>
      </p:pic>
      <p:pic>
        <p:nvPicPr>
          <p:cNvPr id="49" name="Picture 48">
            <a:extLst>
              <a:ext uri="{FF2B5EF4-FFF2-40B4-BE49-F238E27FC236}">
                <a16:creationId xmlns:a16="http://schemas.microsoft.com/office/drawing/2014/main" id="{ECA101DC-02DA-5344-949A-CF12EEC972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49757" y="2833488"/>
            <a:ext cx="556002" cy="556002"/>
          </a:xfrm>
          <a:prstGeom prst="rect">
            <a:avLst/>
          </a:prstGeom>
        </p:spPr>
      </p:pic>
      <p:pic>
        <p:nvPicPr>
          <p:cNvPr id="50" name="Picture 49">
            <a:extLst>
              <a:ext uri="{FF2B5EF4-FFF2-40B4-BE49-F238E27FC236}">
                <a16:creationId xmlns:a16="http://schemas.microsoft.com/office/drawing/2014/main" id="{BAB85882-95AE-7D49-B150-AE305A04A5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57443" y="2726912"/>
            <a:ext cx="556002" cy="556002"/>
          </a:xfrm>
          <a:prstGeom prst="rect">
            <a:avLst/>
          </a:prstGeom>
        </p:spPr>
      </p:pic>
      <p:pic>
        <p:nvPicPr>
          <p:cNvPr id="51" name="Picture 50">
            <a:extLst>
              <a:ext uri="{FF2B5EF4-FFF2-40B4-BE49-F238E27FC236}">
                <a16:creationId xmlns:a16="http://schemas.microsoft.com/office/drawing/2014/main" id="{819D8EC7-D8B7-C847-9E33-B1D69C96AE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47502" y="2731659"/>
            <a:ext cx="556002" cy="556002"/>
          </a:xfrm>
          <a:prstGeom prst="rect">
            <a:avLst/>
          </a:prstGeom>
        </p:spPr>
      </p:pic>
      <p:pic>
        <p:nvPicPr>
          <p:cNvPr id="52" name="Picture 51">
            <a:extLst>
              <a:ext uri="{FF2B5EF4-FFF2-40B4-BE49-F238E27FC236}">
                <a16:creationId xmlns:a16="http://schemas.microsoft.com/office/drawing/2014/main" id="{AEEB6D6F-BD4B-114C-9A7A-8E5710A5BC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98707" y="2357263"/>
            <a:ext cx="556002" cy="556002"/>
          </a:xfrm>
          <a:prstGeom prst="rect">
            <a:avLst/>
          </a:prstGeom>
        </p:spPr>
      </p:pic>
      <p:pic>
        <p:nvPicPr>
          <p:cNvPr id="53" name="Picture 52">
            <a:extLst>
              <a:ext uri="{FF2B5EF4-FFF2-40B4-BE49-F238E27FC236}">
                <a16:creationId xmlns:a16="http://schemas.microsoft.com/office/drawing/2014/main" id="{8798354A-7C53-6A41-ADBC-0262460B51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72474" y="2250687"/>
            <a:ext cx="556002" cy="556002"/>
          </a:xfrm>
          <a:prstGeom prst="rect">
            <a:avLst/>
          </a:prstGeom>
        </p:spPr>
      </p:pic>
      <p:pic>
        <p:nvPicPr>
          <p:cNvPr id="54" name="Picture 53">
            <a:extLst>
              <a:ext uri="{FF2B5EF4-FFF2-40B4-BE49-F238E27FC236}">
                <a16:creationId xmlns:a16="http://schemas.microsoft.com/office/drawing/2014/main" id="{753DF19D-EC1D-9548-BAE0-A37076913A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89842" y="3286753"/>
            <a:ext cx="556002" cy="556002"/>
          </a:xfrm>
          <a:prstGeom prst="rect">
            <a:avLst/>
          </a:prstGeom>
        </p:spPr>
      </p:pic>
      <p:pic>
        <p:nvPicPr>
          <p:cNvPr id="55" name="Picture 54">
            <a:extLst>
              <a:ext uri="{FF2B5EF4-FFF2-40B4-BE49-F238E27FC236}">
                <a16:creationId xmlns:a16="http://schemas.microsoft.com/office/drawing/2014/main" id="{E13A803B-95EC-134C-85E5-C8518D01BE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18296" y="2312347"/>
            <a:ext cx="556002" cy="556002"/>
          </a:xfrm>
          <a:prstGeom prst="rect">
            <a:avLst/>
          </a:prstGeom>
        </p:spPr>
      </p:pic>
      <p:pic>
        <p:nvPicPr>
          <p:cNvPr id="56" name="Picture 55">
            <a:extLst>
              <a:ext uri="{FF2B5EF4-FFF2-40B4-BE49-F238E27FC236}">
                <a16:creationId xmlns:a16="http://schemas.microsoft.com/office/drawing/2014/main" id="{E65DCCF0-099F-434E-AB83-F4F15125C3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58793" y="2403087"/>
            <a:ext cx="556002" cy="556002"/>
          </a:xfrm>
          <a:prstGeom prst="rect">
            <a:avLst/>
          </a:prstGeom>
        </p:spPr>
      </p:pic>
      <p:pic>
        <p:nvPicPr>
          <p:cNvPr id="57" name="Picture 56">
            <a:extLst>
              <a:ext uri="{FF2B5EF4-FFF2-40B4-BE49-F238E27FC236}">
                <a16:creationId xmlns:a16="http://schemas.microsoft.com/office/drawing/2014/main" id="{FF6D244C-6E35-8F4E-A579-2CC7CAD917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96996" y="5788938"/>
            <a:ext cx="556002" cy="556002"/>
          </a:xfrm>
          <a:prstGeom prst="rect">
            <a:avLst/>
          </a:prstGeom>
        </p:spPr>
      </p:pic>
      <p:pic>
        <p:nvPicPr>
          <p:cNvPr id="58" name="Picture 57">
            <a:extLst>
              <a:ext uri="{FF2B5EF4-FFF2-40B4-BE49-F238E27FC236}">
                <a16:creationId xmlns:a16="http://schemas.microsoft.com/office/drawing/2014/main" id="{9C909E13-9AD8-EC46-9953-EFD0835660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67341" y="5232936"/>
            <a:ext cx="556002" cy="556002"/>
          </a:xfrm>
          <a:prstGeom prst="rect">
            <a:avLst/>
          </a:prstGeom>
        </p:spPr>
      </p:pic>
      <p:pic>
        <p:nvPicPr>
          <p:cNvPr id="59" name="Picture 58">
            <a:extLst>
              <a:ext uri="{FF2B5EF4-FFF2-40B4-BE49-F238E27FC236}">
                <a16:creationId xmlns:a16="http://schemas.microsoft.com/office/drawing/2014/main" id="{F6708D47-92A0-C34F-96D7-C5995A36FA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18546" y="4858540"/>
            <a:ext cx="556002" cy="556002"/>
          </a:xfrm>
          <a:prstGeom prst="rect">
            <a:avLst/>
          </a:prstGeom>
        </p:spPr>
      </p:pic>
      <p:pic>
        <p:nvPicPr>
          <p:cNvPr id="60" name="Picture 59">
            <a:extLst>
              <a:ext uri="{FF2B5EF4-FFF2-40B4-BE49-F238E27FC236}">
                <a16:creationId xmlns:a16="http://schemas.microsoft.com/office/drawing/2014/main" id="{31669228-9F4E-EA43-B1B9-98CA3477EF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92313" y="4751964"/>
            <a:ext cx="556002" cy="556002"/>
          </a:xfrm>
          <a:prstGeom prst="rect">
            <a:avLst/>
          </a:prstGeom>
        </p:spPr>
      </p:pic>
      <p:pic>
        <p:nvPicPr>
          <p:cNvPr id="61" name="Picture 60">
            <a:extLst>
              <a:ext uri="{FF2B5EF4-FFF2-40B4-BE49-F238E27FC236}">
                <a16:creationId xmlns:a16="http://schemas.microsoft.com/office/drawing/2014/main" id="{100E90E8-6670-CB47-A720-098606E0F7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09681" y="5788030"/>
            <a:ext cx="556002" cy="556002"/>
          </a:xfrm>
          <a:prstGeom prst="rect">
            <a:avLst/>
          </a:prstGeom>
        </p:spPr>
      </p:pic>
      <p:pic>
        <p:nvPicPr>
          <p:cNvPr id="62" name="Picture 61">
            <a:extLst>
              <a:ext uri="{FF2B5EF4-FFF2-40B4-BE49-F238E27FC236}">
                <a16:creationId xmlns:a16="http://schemas.microsoft.com/office/drawing/2014/main" id="{0A0DC048-76E9-6044-93D4-3E1BC42745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38135" y="4813624"/>
            <a:ext cx="556002" cy="556002"/>
          </a:xfrm>
          <a:prstGeom prst="rect">
            <a:avLst/>
          </a:prstGeom>
        </p:spPr>
      </p:pic>
      <p:pic>
        <p:nvPicPr>
          <p:cNvPr id="63" name="Picture 62">
            <a:extLst>
              <a:ext uri="{FF2B5EF4-FFF2-40B4-BE49-F238E27FC236}">
                <a16:creationId xmlns:a16="http://schemas.microsoft.com/office/drawing/2014/main" id="{99D18C21-4983-C045-82CA-D0DB35F8C0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26232" y="4751964"/>
            <a:ext cx="556002" cy="556002"/>
          </a:xfrm>
          <a:prstGeom prst="rect">
            <a:avLst/>
          </a:prstGeom>
        </p:spPr>
      </p:pic>
      <p:pic>
        <p:nvPicPr>
          <p:cNvPr id="64" name="Picture 63">
            <a:extLst>
              <a:ext uri="{FF2B5EF4-FFF2-40B4-BE49-F238E27FC236}">
                <a16:creationId xmlns:a16="http://schemas.microsoft.com/office/drawing/2014/main" id="{E5AFA365-9BC8-0A4E-A79E-85DCE4B479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98957" y="4302538"/>
            <a:ext cx="556002" cy="556002"/>
          </a:xfrm>
          <a:prstGeom prst="rect">
            <a:avLst/>
          </a:prstGeom>
        </p:spPr>
      </p:pic>
      <p:pic>
        <p:nvPicPr>
          <p:cNvPr id="65" name="Picture 64">
            <a:extLst>
              <a:ext uri="{FF2B5EF4-FFF2-40B4-BE49-F238E27FC236}">
                <a16:creationId xmlns:a16="http://schemas.microsoft.com/office/drawing/2014/main" id="{FA7F953A-983A-3341-B421-9F5677D834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49396" y="5941338"/>
            <a:ext cx="556002" cy="556002"/>
          </a:xfrm>
          <a:prstGeom prst="rect">
            <a:avLst/>
          </a:prstGeom>
        </p:spPr>
      </p:pic>
      <p:pic>
        <p:nvPicPr>
          <p:cNvPr id="66" name="Picture 65">
            <a:extLst>
              <a:ext uri="{FF2B5EF4-FFF2-40B4-BE49-F238E27FC236}">
                <a16:creationId xmlns:a16="http://schemas.microsoft.com/office/drawing/2014/main" id="{5648EFF1-D572-7D40-BD19-DE444629EF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70946" y="5010940"/>
            <a:ext cx="556002" cy="556002"/>
          </a:xfrm>
          <a:prstGeom prst="rect">
            <a:avLst/>
          </a:prstGeom>
        </p:spPr>
      </p:pic>
      <p:pic>
        <p:nvPicPr>
          <p:cNvPr id="67" name="Picture 66">
            <a:extLst>
              <a:ext uri="{FF2B5EF4-FFF2-40B4-BE49-F238E27FC236}">
                <a16:creationId xmlns:a16="http://schemas.microsoft.com/office/drawing/2014/main" id="{B68F2804-136E-0843-B235-3241836FBB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78632" y="4904364"/>
            <a:ext cx="556002" cy="556002"/>
          </a:xfrm>
          <a:prstGeom prst="rect">
            <a:avLst/>
          </a:prstGeom>
        </p:spPr>
      </p:pic>
      <p:pic>
        <p:nvPicPr>
          <p:cNvPr id="68" name="Picture 67">
            <a:extLst>
              <a:ext uri="{FF2B5EF4-FFF2-40B4-BE49-F238E27FC236}">
                <a16:creationId xmlns:a16="http://schemas.microsoft.com/office/drawing/2014/main" id="{AD8773EF-3C1A-5E4F-B14C-254D662D86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68691" y="4909111"/>
            <a:ext cx="556002" cy="556002"/>
          </a:xfrm>
          <a:prstGeom prst="rect">
            <a:avLst/>
          </a:prstGeom>
        </p:spPr>
      </p:pic>
      <p:pic>
        <p:nvPicPr>
          <p:cNvPr id="69" name="Picture 68">
            <a:extLst>
              <a:ext uri="{FF2B5EF4-FFF2-40B4-BE49-F238E27FC236}">
                <a16:creationId xmlns:a16="http://schemas.microsoft.com/office/drawing/2014/main" id="{44FC8C5D-B5A1-A14C-8616-EBF3478279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9896" y="4534715"/>
            <a:ext cx="556002" cy="556002"/>
          </a:xfrm>
          <a:prstGeom prst="rect">
            <a:avLst/>
          </a:prstGeom>
        </p:spPr>
      </p:pic>
      <p:pic>
        <p:nvPicPr>
          <p:cNvPr id="70" name="Picture 69">
            <a:extLst>
              <a:ext uri="{FF2B5EF4-FFF2-40B4-BE49-F238E27FC236}">
                <a16:creationId xmlns:a16="http://schemas.microsoft.com/office/drawing/2014/main" id="{08F86F6C-051D-A245-BB1C-292BE940E1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93663" y="4428139"/>
            <a:ext cx="556002" cy="556002"/>
          </a:xfrm>
          <a:prstGeom prst="rect">
            <a:avLst/>
          </a:prstGeom>
        </p:spPr>
      </p:pic>
      <p:pic>
        <p:nvPicPr>
          <p:cNvPr id="71" name="Picture 70">
            <a:extLst>
              <a:ext uri="{FF2B5EF4-FFF2-40B4-BE49-F238E27FC236}">
                <a16:creationId xmlns:a16="http://schemas.microsoft.com/office/drawing/2014/main" id="{44CA4009-5425-E44A-998F-233150CC2D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11031" y="5464205"/>
            <a:ext cx="556002" cy="556002"/>
          </a:xfrm>
          <a:prstGeom prst="rect">
            <a:avLst/>
          </a:prstGeom>
        </p:spPr>
      </p:pic>
      <p:pic>
        <p:nvPicPr>
          <p:cNvPr id="72" name="Picture 71">
            <a:extLst>
              <a:ext uri="{FF2B5EF4-FFF2-40B4-BE49-F238E27FC236}">
                <a16:creationId xmlns:a16="http://schemas.microsoft.com/office/drawing/2014/main" id="{E7F6938D-63B9-8A49-9806-7FECB64DAC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39485" y="4489799"/>
            <a:ext cx="556002" cy="556002"/>
          </a:xfrm>
          <a:prstGeom prst="rect">
            <a:avLst/>
          </a:prstGeom>
        </p:spPr>
      </p:pic>
      <p:pic>
        <p:nvPicPr>
          <p:cNvPr id="73" name="Picture 72">
            <a:extLst>
              <a:ext uri="{FF2B5EF4-FFF2-40B4-BE49-F238E27FC236}">
                <a16:creationId xmlns:a16="http://schemas.microsoft.com/office/drawing/2014/main" id="{CFEBCA14-EBAF-6440-B823-A67E0E1DC5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79982" y="4580539"/>
            <a:ext cx="556002" cy="556002"/>
          </a:xfrm>
          <a:prstGeom prst="rect">
            <a:avLst/>
          </a:prstGeom>
        </p:spPr>
      </p:pic>
      <p:pic>
        <p:nvPicPr>
          <p:cNvPr id="74" name="Picture 73">
            <a:extLst>
              <a:ext uri="{FF2B5EF4-FFF2-40B4-BE49-F238E27FC236}">
                <a16:creationId xmlns:a16="http://schemas.microsoft.com/office/drawing/2014/main" id="{49A2C37A-424C-AF45-B4AB-E4CAB6F029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35712" y="4891340"/>
            <a:ext cx="556002" cy="556002"/>
          </a:xfrm>
          <a:prstGeom prst="rect">
            <a:avLst/>
          </a:prstGeom>
        </p:spPr>
      </p:pic>
      <p:pic>
        <p:nvPicPr>
          <p:cNvPr id="75" name="Picture 74">
            <a:extLst>
              <a:ext uri="{FF2B5EF4-FFF2-40B4-BE49-F238E27FC236}">
                <a16:creationId xmlns:a16="http://schemas.microsoft.com/office/drawing/2014/main" id="{EDF0C5A6-E5BF-514F-871A-8A8E7FB250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06057" y="4335338"/>
            <a:ext cx="556002" cy="556002"/>
          </a:xfrm>
          <a:prstGeom prst="rect">
            <a:avLst/>
          </a:prstGeom>
        </p:spPr>
      </p:pic>
      <p:pic>
        <p:nvPicPr>
          <p:cNvPr id="76" name="Picture 75">
            <a:extLst>
              <a:ext uri="{FF2B5EF4-FFF2-40B4-BE49-F238E27FC236}">
                <a16:creationId xmlns:a16="http://schemas.microsoft.com/office/drawing/2014/main" id="{FD7E06A1-F8D3-B349-8609-B97CE0A5B9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57262" y="3960942"/>
            <a:ext cx="556002" cy="556002"/>
          </a:xfrm>
          <a:prstGeom prst="rect">
            <a:avLst/>
          </a:prstGeom>
        </p:spPr>
      </p:pic>
      <p:pic>
        <p:nvPicPr>
          <p:cNvPr id="77" name="Picture 76">
            <a:extLst>
              <a:ext uri="{FF2B5EF4-FFF2-40B4-BE49-F238E27FC236}">
                <a16:creationId xmlns:a16="http://schemas.microsoft.com/office/drawing/2014/main" id="{36A8219E-154A-7E4C-9450-15A029500D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31029" y="3854366"/>
            <a:ext cx="556002" cy="556002"/>
          </a:xfrm>
          <a:prstGeom prst="rect">
            <a:avLst/>
          </a:prstGeom>
        </p:spPr>
      </p:pic>
      <p:pic>
        <p:nvPicPr>
          <p:cNvPr id="78" name="Picture 77">
            <a:extLst>
              <a:ext uri="{FF2B5EF4-FFF2-40B4-BE49-F238E27FC236}">
                <a16:creationId xmlns:a16="http://schemas.microsoft.com/office/drawing/2014/main" id="{2DA7FCBB-367B-D945-897E-7AF23B4666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48397" y="4890432"/>
            <a:ext cx="556002" cy="556002"/>
          </a:xfrm>
          <a:prstGeom prst="rect">
            <a:avLst/>
          </a:prstGeom>
        </p:spPr>
      </p:pic>
      <p:pic>
        <p:nvPicPr>
          <p:cNvPr id="79" name="Picture 78">
            <a:extLst>
              <a:ext uri="{FF2B5EF4-FFF2-40B4-BE49-F238E27FC236}">
                <a16:creationId xmlns:a16="http://schemas.microsoft.com/office/drawing/2014/main" id="{7A11439E-7FE2-3741-ABAD-92377FAFD2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76851" y="3916026"/>
            <a:ext cx="556002" cy="556002"/>
          </a:xfrm>
          <a:prstGeom prst="rect">
            <a:avLst/>
          </a:prstGeom>
        </p:spPr>
      </p:pic>
      <p:pic>
        <p:nvPicPr>
          <p:cNvPr id="80" name="Picture 79">
            <a:extLst>
              <a:ext uri="{FF2B5EF4-FFF2-40B4-BE49-F238E27FC236}">
                <a16:creationId xmlns:a16="http://schemas.microsoft.com/office/drawing/2014/main" id="{B27985B3-AB43-C64E-918F-344EDCE2C3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64948" y="3854366"/>
            <a:ext cx="556002" cy="556002"/>
          </a:xfrm>
          <a:prstGeom prst="rect">
            <a:avLst/>
          </a:prstGeom>
        </p:spPr>
      </p:pic>
      <p:pic>
        <p:nvPicPr>
          <p:cNvPr id="81" name="Picture 80">
            <a:extLst>
              <a:ext uri="{FF2B5EF4-FFF2-40B4-BE49-F238E27FC236}">
                <a16:creationId xmlns:a16="http://schemas.microsoft.com/office/drawing/2014/main" id="{49BB9EFC-096F-AD44-B2F5-52F8B74B12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60454" y="3207884"/>
            <a:ext cx="556002" cy="556002"/>
          </a:xfrm>
          <a:prstGeom prst="rect">
            <a:avLst/>
          </a:prstGeom>
        </p:spPr>
      </p:pic>
      <p:pic>
        <p:nvPicPr>
          <p:cNvPr id="82" name="Picture 81">
            <a:extLst>
              <a:ext uri="{FF2B5EF4-FFF2-40B4-BE49-F238E27FC236}">
                <a16:creationId xmlns:a16="http://schemas.microsoft.com/office/drawing/2014/main" id="{DA5EAB77-90FF-084B-8721-285BA05D3F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88112" y="5043740"/>
            <a:ext cx="556002" cy="556002"/>
          </a:xfrm>
          <a:prstGeom prst="rect">
            <a:avLst/>
          </a:prstGeom>
        </p:spPr>
      </p:pic>
      <p:pic>
        <p:nvPicPr>
          <p:cNvPr id="83" name="Picture 82">
            <a:extLst>
              <a:ext uri="{FF2B5EF4-FFF2-40B4-BE49-F238E27FC236}">
                <a16:creationId xmlns:a16="http://schemas.microsoft.com/office/drawing/2014/main" id="{1CB4C74B-E3A1-3A4A-953D-435397DFEA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09662" y="4113342"/>
            <a:ext cx="556002" cy="556002"/>
          </a:xfrm>
          <a:prstGeom prst="rect">
            <a:avLst/>
          </a:prstGeom>
        </p:spPr>
      </p:pic>
      <p:pic>
        <p:nvPicPr>
          <p:cNvPr id="84" name="Picture 83">
            <a:extLst>
              <a:ext uri="{FF2B5EF4-FFF2-40B4-BE49-F238E27FC236}">
                <a16:creationId xmlns:a16="http://schemas.microsoft.com/office/drawing/2014/main" id="{8A26B42A-6DF9-964E-B179-FFF3C3BEE7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17348" y="4006766"/>
            <a:ext cx="556002" cy="556002"/>
          </a:xfrm>
          <a:prstGeom prst="rect">
            <a:avLst/>
          </a:prstGeom>
        </p:spPr>
      </p:pic>
      <p:pic>
        <p:nvPicPr>
          <p:cNvPr id="85" name="Picture 84">
            <a:extLst>
              <a:ext uri="{FF2B5EF4-FFF2-40B4-BE49-F238E27FC236}">
                <a16:creationId xmlns:a16="http://schemas.microsoft.com/office/drawing/2014/main" id="{CB49E7AE-82BA-3F45-9403-C969E2598A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07407" y="4011513"/>
            <a:ext cx="556002" cy="556002"/>
          </a:xfrm>
          <a:prstGeom prst="rect">
            <a:avLst/>
          </a:prstGeom>
        </p:spPr>
      </p:pic>
      <p:pic>
        <p:nvPicPr>
          <p:cNvPr id="86" name="Picture 85">
            <a:extLst>
              <a:ext uri="{FF2B5EF4-FFF2-40B4-BE49-F238E27FC236}">
                <a16:creationId xmlns:a16="http://schemas.microsoft.com/office/drawing/2014/main" id="{E77578C7-EB65-DA41-BA9B-9A93B8652D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58612" y="3637117"/>
            <a:ext cx="556002" cy="556002"/>
          </a:xfrm>
          <a:prstGeom prst="rect">
            <a:avLst/>
          </a:prstGeom>
        </p:spPr>
      </p:pic>
      <p:pic>
        <p:nvPicPr>
          <p:cNvPr id="87" name="Picture 86">
            <a:extLst>
              <a:ext uri="{FF2B5EF4-FFF2-40B4-BE49-F238E27FC236}">
                <a16:creationId xmlns:a16="http://schemas.microsoft.com/office/drawing/2014/main" id="{A515B42E-48A6-4448-821C-E0D41824B6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32379" y="3530541"/>
            <a:ext cx="556002" cy="556002"/>
          </a:xfrm>
          <a:prstGeom prst="rect">
            <a:avLst/>
          </a:prstGeom>
        </p:spPr>
      </p:pic>
      <p:pic>
        <p:nvPicPr>
          <p:cNvPr id="88" name="Picture 87">
            <a:extLst>
              <a:ext uri="{FF2B5EF4-FFF2-40B4-BE49-F238E27FC236}">
                <a16:creationId xmlns:a16="http://schemas.microsoft.com/office/drawing/2014/main" id="{A026A4DB-89BD-1548-A1D7-E28DCF78CA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49747" y="4566607"/>
            <a:ext cx="556002" cy="556002"/>
          </a:xfrm>
          <a:prstGeom prst="rect">
            <a:avLst/>
          </a:prstGeom>
        </p:spPr>
      </p:pic>
      <p:pic>
        <p:nvPicPr>
          <p:cNvPr id="89" name="Picture 88">
            <a:extLst>
              <a:ext uri="{FF2B5EF4-FFF2-40B4-BE49-F238E27FC236}">
                <a16:creationId xmlns:a16="http://schemas.microsoft.com/office/drawing/2014/main" id="{297448BF-F9F5-F44D-A805-5BC6A2C434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78201" y="3592201"/>
            <a:ext cx="556002" cy="556002"/>
          </a:xfrm>
          <a:prstGeom prst="rect">
            <a:avLst/>
          </a:prstGeom>
        </p:spPr>
      </p:pic>
      <p:pic>
        <p:nvPicPr>
          <p:cNvPr id="90" name="Picture 89">
            <a:extLst>
              <a:ext uri="{FF2B5EF4-FFF2-40B4-BE49-F238E27FC236}">
                <a16:creationId xmlns:a16="http://schemas.microsoft.com/office/drawing/2014/main" id="{D73384B9-0E2C-874C-B602-2E3CB77AE0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18698" y="3682941"/>
            <a:ext cx="556002" cy="556002"/>
          </a:xfrm>
          <a:prstGeom prst="rect">
            <a:avLst/>
          </a:prstGeom>
        </p:spPr>
      </p:pic>
      <p:pic>
        <p:nvPicPr>
          <p:cNvPr id="91" name="Picture 90">
            <a:extLst>
              <a:ext uri="{FF2B5EF4-FFF2-40B4-BE49-F238E27FC236}">
                <a16:creationId xmlns:a16="http://schemas.microsoft.com/office/drawing/2014/main" id="{5D7292E2-9B94-D04F-B5CE-E1B8275FEF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88937" y="3625524"/>
            <a:ext cx="556002" cy="556002"/>
          </a:xfrm>
          <a:prstGeom prst="rect">
            <a:avLst/>
          </a:prstGeom>
        </p:spPr>
      </p:pic>
      <p:pic>
        <p:nvPicPr>
          <p:cNvPr id="92" name="Picture 91">
            <a:extLst>
              <a:ext uri="{FF2B5EF4-FFF2-40B4-BE49-F238E27FC236}">
                <a16:creationId xmlns:a16="http://schemas.microsoft.com/office/drawing/2014/main" id="{8DD92A3A-4BED-724F-914B-78EC8436B2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61662" y="3176098"/>
            <a:ext cx="556002" cy="556002"/>
          </a:xfrm>
          <a:prstGeom prst="rect">
            <a:avLst/>
          </a:prstGeom>
        </p:spPr>
      </p:pic>
      <p:pic>
        <p:nvPicPr>
          <p:cNvPr id="93" name="Picture 92">
            <a:extLst>
              <a:ext uri="{FF2B5EF4-FFF2-40B4-BE49-F238E27FC236}">
                <a16:creationId xmlns:a16="http://schemas.microsoft.com/office/drawing/2014/main" id="{3E1BD6E8-A399-DE4E-8875-8A1A38CA5B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101" y="4814898"/>
            <a:ext cx="556002" cy="556002"/>
          </a:xfrm>
          <a:prstGeom prst="rect">
            <a:avLst/>
          </a:prstGeom>
        </p:spPr>
      </p:pic>
      <p:pic>
        <p:nvPicPr>
          <p:cNvPr id="94" name="Picture 93">
            <a:extLst>
              <a:ext uri="{FF2B5EF4-FFF2-40B4-BE49-F238E27FC236}">
                <a16:creationId xmlns:a16="http://schemas.microsoft.com/office/drawing/2014/main" id="{787CF613-6D33-D940-AAF4-FBAE3BCA04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3651" y="3884500"/>
            <a:ext cx="556002" cy="556002"/>
          </a:xfrm>
          <a:prstGeom prst="rect">
            <a:avLst/>
          </a:prstGeom>
        </p:spPr>
      </p:pic>
      <p:pic>
        <p:nvPicPr>
          <p:cNvPr id="95" name="Picture 94">
            <a:extLst>
              <a:ext uri="{FF2B5EF4-FFF2-40B4-BE49-F238E27FC236}">
                <a16:creationId xmlns:a16="http://schemas.microsoft.com/office/drawing/2014/main" id="{07AA53C9-7207-A143-B5B8-F68911A2B4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41337" y="3777924"/>
            <a:ext cx="556002" cy="556002"/>
          </a:xfrm>
          <a:prstGeom prst="rect">
            <a:avLst/>
          </a:prstGeom>
        </p:spPr>
      </p:pic>
      <p:pic>
        <p:nvPicPr>
          <p:cNvPr id="96" name="Picture 95">
            <a:extLst>
              <a:ext uri="{FF2B5EF4-FFF2-40B4-BE49-F238E27FC236}">
                <a16:creationId xmlns:a16="http://schemas.microsoft.com/office/drawing/2014/main" id="{AC1A637B-ECB0-494D-9E06-E462779125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2687" y="3454099"/>
            <a:ext cx="556002" cy="556002"/>
          </a:xfrm>
          <a:prstGeom prst="rect">
            <a:avLst/>
          </a:prstGeom>
        </p:spPr>
      </p:pic>
      <p:pic>
        <p:nvPicPr>
          <p:cNvPr id="97" name="Picture 96">
            <a:extLst>
              <a:ext uri="{FF2B5EF4-FFF2-40B4-BE49-F238E27FC236}">
                <a16:creationId xmlns:a16="http://schemas.microsoft.com/office/drawing/2014/main" id="{C7E3EF7D-0379-8A4A-A498-CFFC56880D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71802" y="3276068"/>
            <a:ext cx="556002" cy="556002"/>
          </a:xfrm>
          <a:prstGeom prst="rect">
            <a:avLst/>
          </a:prstGeom>
        </p:spPr>
      </p:pic>
      <p:pic>
        <p:nvPicPr>
          <p:cNvPr id="98" name="Picture 97">
            <a:extLst>
              <a:ext uri="{FF2B5EF4-FFF2-40B4-BE49-F238E27FC236}">
                <a16:creationId xmlns:a16="http://schemas.microsoft.com/office/drawing/2014/main" id="{C36EA981-D27A-EC44-A7F8-F506182C5D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84487" y="3275160"/>
            <a:ext cx="556002" cy="556002"/>
          </a:xfrm>
          <a:prstGeom prst="rect">
            <a:avLst/>
          </a:prstGeom>
        </p:spPr>
      </p:pic>
      <p:pic>
        <p:nvPicPr>
          <p:cNvPr id="99" name="Picture 98">
            <a:extLst>
              <a:ext uri="{FF2B5EF4-FFF2-40B4-BE49-F238E27FC236}">
                <a16:creationId xmlns:a16="http://schemas.microsoft.com/office/drawing/2014/main" id="{279094B5-8A9A-F841-9EFE-9DFD411D88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24202" y="3428468"/>
            <a:ext cx="556002" cy="556002"/>
          </a:xfrm>
          <a:prstGeom prst="rect">
            <a:avLst/>
          </a:prstGeom>
        </p:spPr>
      </p:pic>
      <p:pic>
        <p:nvPicPr>
          <p:cNvPr id="100" name="Picture 99">
            <a:extLst>
              <a:ext uri="{FF2B5EF4-FFF2-40B4-BE49-F238E27FC236}">
                <a16:creationId xmlns:a16="http://schemas.microsoft.com/office/drawing/2014/main" id="{B9CEF11B-58F7-3C44-AFDF-673E5C2359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2991" y="5453520"/>
            <a:ext cx="556002" cy="556002"/>
          </a:xfrm>
          <a:prstGeom prst="rect">
            <a:avLst/>
          </a:prstGeom>
        </p:spPr>
      </p:pic>
      <p:pic>
        <p:nvPicPr>
          <p:cNvPr id="101" name="Picture 100">
            <a:extLst>
              <a:ext uri="{FF2B5EF4-FFF2-40B4-BE49-F238E27FC236}">
                <a16:creationId xmlns:a16="http://schemas.microsoft.com/office/drawing/2014/main" id="{19887EB7-C7D8-C343-A63E-59A79EFCBC2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63336" y="4897518"/>
            <a:ext cx="556002" cy="556002"/>
          </a:xfrm>
          <a:prstGeom prst="rect">
            <a:avLst/>
          </a:prstGeom>
        </p:spPr>
      </p:pic>
      <p:pic>
        <p:nvPicPr>
          <p:cNvPr id="102" name="Picture 101">
            <a:extLst>
              <a:ext uri="{FF2B5EF4-FFF2-40B4-BE49-F238E27FC236}">
                <a16:creationId xmlns:a16="http://schemas.microsoft.com/office/drawing/2014/main" id="{DA238AD1-73BC-4240-BF93-79FC875EF0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14541" y="4523122"/>
            <a:ext cx="556002" cy="556002"/>
          </a:xfrm>
          <a:prstGeom prst="rect">
            <a:avLst/>
          </a:prstGeom>
        </p:spPr>
      </p:pic>
      <p:pic>
        <p:nvPicPr>
          <p:cNvPr id="103" name="Picture 102">
            <a:extLst>
              <a:ext uri="{FF2B5EF4-FFF2-40B4-BE49-F238E27FC236}">
                <a16:creationId xmlns:a16="http://schemas.microsoft.com/office/drawing/2014/main" id="{45FD7735-85FA-E547-9EE2-BA150B32F0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22227" y="4416546"/>
            <a:ext cx="556002" cy="556002"/>
          </a:xfrm>
          <a:prstGeom prst="rect">
            <a:avLst/>
          </a:prstGeom>
        </p:spPr>
      </p:pic>
      <p:pic>
        <p:nvPicPr>
          <p:cNvPr id="104" name="Picture 103">
            <a:extLst>
              <a:ext uri="{FF2B5EF4-FFF2-40B4-BE49-F238E27FC236}">
                <a16:creationId xmlns:a16="http://schemas.microsoft.com/office/drawing/2014/main" id="{43A404F9-44B1-A247-8A6A-C550B993F5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94952" y="3967120"/>
            <a:ext cx="556002" cy="556002"/>
          </a:xfrm>
          <a:prstGeom prst="rect">
            <a:avLst/>
          </a:prstGeom>
        </p:spPr>
      </p:pic>
      <p:pic>
        <p:nvPicPr>
          <p:cNvPr id="105" name="Picture 104">
            <a:extLst>
              <a:ext uri="{FF2B5EF4-FFF2-40B4-BE49-F238E27FC236}">
                <a16:creationId xmlns:a16="http://schemas.microsoft.com/office/drawing/2014/main" id="{152C10F2-619A-1B46-8910-8A732227DA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45391" y="5605920"/>
            <a:ext cx="556002" cy="556002"/>
          </a:xfrm>
          <a:prstGeom prst="rect">
            <a:avLst/>
          </a:prstGeom>
        </p:spPr>
      </p:pic>
      <p:pic>
        <p:nvPicPr>
          <p:cNvPr id="106" name="Picture 105">
            <a:extLst>
              <a:ext uri="{FF2B5EF4-FFF2-40B4-BE49-F238E27FC236}">
                <a16:creationId xmlns:a16="http://schemas.microsoft.com/office/drawing/2014/main" id="{FB6A9246-D587-5340-9271-6A5E2638EC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66941" y="4675522"/>
            <a:ext cx="556002" cy="556002"/>
          </a:xfrm>
          <a:prstGeom prst="rect">
            <a:avLst/>
          </a:prstGeom>
        </p:spPr>
      </p:pic>
      <p:pic>
        <p:nvPicPr>
          <p:cNvPr id="107" name="Picture 106">
            <a:extLst>
              <a:ext uri="{FF2B5EF4-FFF2-40B4-BE49-F238E27FC236}">
                <a16:creationId xmlns:a16="http://schemas.microsoft.com/office/drawing/2014/main" id="{B6D602F6-9597-EE46-9448-B2C3649A9F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74627" y="4568946"/>
            <a:ext cx="556002" cy="556002"/>
          </a:xfrm>
          <a:prstGeom prst="rect">
            <a:avLst/>
          </a:prstGeom>
        </p:spPr>
      </p:pic>
      <p:pic>
        <p:nvPicPr>
          <p:cNvPr id="108" name="Picture 107">
            <a:extLst>
              <a:ext uri="{FF2B5EF4-FFF2-40B4-BE49-F238E27FC236}">
                <a16:creationId xmlns:a16="http://schemas.microsoft.com/office/drawing/2014/main" id="{D220B0AE-9A05-AF4B-A8BD-CB7B03B4B5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4686" y="4573693"/>
            <a:ext cx="556002" cy="556002"/>
          </a:xfrm>
          <a:prstGeom prst="rect">
            <a:avLst/>
          </a:prstGeom>
        </p:spPr>
      </p:pic>
      <p:pic>
        <p:nvPicPr>
          <p:cNvPr id="109" name="Picture 108">
            <a:extLst>
              <a:ext uri="{FF2B5EF4-FFF2-40B4-BE49-F238E27FC236}">
                <a16:creationId xmlns:a16="http://schemas.microsoft.com/office/drawing/2014/main" id="{50E4DE95-0E48-2046-A676-4BBF15F197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5891" y="4199297"/>
            <a:ext cx="556002" cy="556002"/>
          </a:xfrm>
          <a:prstGeom prst="rect">
            <a:avLst/>
          </a:prstGeom>
        </p:spPr>
      </p:pic>
      <p:pic>
        <p:nvPicPr>
          <p:cNvPr id="110" name="Picture 109">
            <a:extLst>
              <a:ext uri="{FF2B5EF4-FFF2-40B4-BE49-F238E27FC236}">
                <a16:creationId xmlns:a16="http://schemas.microsoft.com/office/drawing/2014/main" id="{C5B4E83C-3550-5D40-B494-B26F7491B9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75977" y="4245121"/>
            <a:ext cx="556002" cy="556002"/>
          </a:xfrm>
          <a:prstGeom prst="rect">
            <a:avLst/>
          </a:prstGeom>
        </p:spPr>
      </p:pic>
      <p:pic>
        <p:nvPicPr>
          <p:cNvPr id="111" name="Picture 110">
            <a:extLst>
              <a:ext uri="{FF2B5EF4-FFF2-40B4-BE49-F238E27FC236}">
                <a16:creationId xmlns:a16="http://schemas.microsoft.com/office/drawing/2014/main" id="{2606F415-3270-5947-8FD6-06C1F303F4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02052" y="3999920"/>
            <a:ext cx="556002" cy="556002"/>
          </a:xfrm>
          <a:prstGeom prst="rect">
            <a:avLst/>
          </a:prstGeom>
        </p:spPr>
      </p:pic>
      <p:pic>
        <p:nvPicPr>
          <p:cNvPr id="112" name="Picture 111">
            <a:extLst>
              <a:ext uri="{FF2B5EF4-FFF2-40B4-BE49-F238E27FC236}">
                <a16:creationId xmlns:a16="http://schemas.microsoft.com/office/drawing/2014/main" id="{D10A479B-F4FC-5F40-84E7-6B5DB39EA2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27024" y="3518948"/>
            <a:ext cx="556002" cy="556002"/>
          </a:xfrm>
          <a:prstGeom prst="rect">
            <a:avLst/>
          </a:prstGeom>
        </p:spPr>
      </p:pic>
      <p:pic>
        <p:nvPicPr>
          <p:cNvPr id="113" name="Picture 112">
            <a:extLst>
              <a:ext uri="{FF2B5EF4-FFF2-40B4-BE49-F238E27FC236}">
                <a16:creationId xmlns:a16="http://schemas.microsoft.com/office/drawing/2014/main" id="{CB0D5113-2642-6045-827E-EC951CE69A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44392" y="4555014"/>
            <a:ext cx="556002" cy="556002"/>
          </a:xfrm>
          <a:prstGeom prst="rect">
            <a:avLst/>
          </a:prstGeom>
        </p:spPr>
      </p:pic>
      <p:pic>
        <p:nvPicPr>
          <p:cNvPr id="114" name="Picture 113">
            <a:extLst>
              <a:ext uri="{FF2B5EF4-FFF2-40B4-BE49-F238E27FC236}">
                <a16:creationId xmlns:a16="http://schemas.microsoft.com/office/drawing/2014/main" id="{41BA1625-5B8E-2F45-9112-D906FF6F03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72846" y="3580608"/>
            <a:ext cx="556002" cy="556002"/>
          </a:xfrm>
          <a:prstGeom prst="rect">
            <a:avLst/>
          </a:prstGeom>
        </p:spPr>
      </p:pic>
      <p:pic>
        <p:nvPicPr>
          <p:cNvPr id="115" name="Picture 114">
            <a:extLst>
              <a:ext uri="{FF2B5EF4-FFF2-40B4-BE49-F238E27FC236}">
                <a16:creationId xmlns:a16="http://schemas.microsoft.com/office/drawing/2014/main" id="{ED2561A7-C60E-6746-B314-6B251AF0CC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03402" y="3676095"/>
            <a:ext cx="556002" cy="556002"/>
          </a:xfrm>
          <a:prstGeom prst="rect">
            <a:avLst/>
          </a:prstGeom>
        </p:spPr>
      </p:pic>
      <p:pic>
        <p:nvPicPr>
          <p:cNvPr id="117" name="Picture 116">
            <a:extLst>
              <a:ext uri="{FF2B5EF4-FFF2-40B4-BE49-F238E27FC236}">
                <a16:creationId xmlns:a16="http://schemas.microsoft.com/office/drawing/2014/main" id="{91946047-A60E-A747-805F-BE71BA77DB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28374" y="3195123"/>
            <a:ext cx="556002" cy="556002"/>
          </a:xfrm>
          <a:prstGeom prst="rect">
            <a:avLst/>
          </a:prstGeom>
        </p:spPr>
      </p:pic>
      <p:pic>
        <p:nvPicPr>
          <p:cNvPr id="118" name="Picture 117">
            <a:extLst>
              <a:ext uri="{FF2B5EF4-FFF2-40B4-BE49-F238E27FC236}">
                <a16:creationId xmlns:a16="http://schemas.microsoft.com/office/drawing/2014/main" id="{7D69AF6B-C79C-1647-9D3E-2A1134D659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45742" y="4231189"/>
            <a:ext cx="556002" cy="556002"/>
          </a:xfrm>
          <a:prstGeom prst="rect">
            <a:avLst/>
          </a:prstGeom>
        </p:spPr>
      </p:pic>
      <p:pic>
        <p:nvPicPr>
          <p:cNvPr id="119" name="Picture 118">
            <a:extLst>
              <a:ext uri="{FF2B5EF4-FFF2-40B4-BE49-F238E27FC236}">
                <a16:creationId xmlns:a16="http://schemas.microsoft.com/office/drawing/2014/main" id="{85DDF99D-2A34-D14E-91AA-83E1ED9E11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74196" y="3256783"/>
            <a:ext cx="556002" cy="556002"/>
          </a:xfrm>
          <a:prstGeom prst="rect">
            <a:avLst/>
          </a:prstGeom>
        </p:spPr>
      </p:pic>
    </p:spTree>
    <p:extLst>
      <p:ext uri="{BB962C8B-B14F-4D97-AF65-F5344CB8AC3E}">
        <p14:creationId xmlns:p14="http://schemas.microsoft.com/office/powerpoint/2010/main" val="38610735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04800" y="1117600"/>
            <a:ext cx="11709400" cy="5321300"/>
          </a:xfrm>
        </p:spPr>
        <p:txBody>
          <a:bodyPr/>
          <a:lstStyle/>
          <a:p>
            <a:r>
              <a:rPr lang="en-US" sz="3200" b="0" dirty="0"/>
              <a:t>Downlink MU-MIMO was introduced with Wave-2 802.11ac access points, however, real-world implementation of MU-MIMO has still not occurred and currently is not practical:</a:t>
            </a:r>
          </a:p>
          <a:p>
            <a:pPr lvl="1"/>
            <a:r>
              <a:rPr lang="en-US" sz="3000" dirty="0"/>
              <a:t>MU-MIMO requires transmit beamforming (TXBF) which requires sounding frames. The sounding frames add excessive overhead, especially when the bulk of data frames are small</a:t>
            </a:r>
          </a:p>
          <a:p>
            <a:pPr lvl="1"/>
            <a:r>
              <a:rPr lang="en-US" sz="3000" dirty="0"/>
              <a:t>MU-MIMO would only be a favorable option in very </a:t>
            </a:r>
            <a:r>
              <a:rPr lang="en-US" sz="3000"/>
              <a:t>low client density</a:t>
            </a:r>
            <a:r>
              <a:rPr lang="en-US" sz="3000" dirty="0"/>
              <a:t>, high bandwidth environments</a:t>
            </a:r>
          </a:p>
          <a:p>
            <a:pPr lvl="1"/>
            <a:r>
              <a:rPr lang="en-US" sz="3000" dirty="0"/>
              <a:t>Support for </a:t>
            </a:r>
            <a:r>
              <a:rPr lang="en-US" sz="3000" dirty="0">
                <a:solidFill>
                  <a:schemeClr val="accent5"/>
                </a:solidFill>
              </a:rPr>
              <a:t>uplink MU-MIMO </a:t>
            </a:r>
            <a:r>
              <a:rPr lang="en-US" sz="3000" dirty="0"/>
              <a:t>will </a:t>
            </a:r>
            <a:r>
              <a:rPr lang="en-US" sz="3000" b="1" dirty="0">
                <a:solidFill>
                  <a:srgbClr val="FF0000"/>
                </a:solidFill>
              </a:rPr>
              <a:t>not </a:t>
            </a:r>
            <a:r>
              <a:rPr lang="en-US" sz="3000" dirty="0"/>
              <a:t>be in 1</a:t>
            </a:r>
            <a:r>
              <a:rPr lang="en-US" sz="3000" baseline="30000" dirty="0"/>
              <a:t>st</a:t>
            </a:r>
            <a:r>
              <a:rPr lang="en-US" sz="3000" dirty="0"/>
              <a:t> generation chipsets</a:t>
            </a:r>
          </a:p>
        </p:txBody>
      </p:sp>
      <p:sp>
        <p:nvSpPr>
          <p:cNvPr id="4" name="TextBox 3"/>
          <p:cNvSpPr txBox="1"/>
          <p:nvPr/>
        </p:nvSpPr>
        <p:spPr>
          <a:xfrm>
            <a:off x="304798" y="243230"/>
            <a:ext cx="9385302" cy="492443"/>
          </a:xfrm>
          <a:prstGeom prst="rect">
            <a:avLst/>
          </a:prstGeom>
          <a:noFill/>
        </p:spPr>
        <p:txBody>
          <a:bodyPr wrap="square" rtlCol="0">
            <a:spAutoFit/>
          </a:bodyPr>
          <a:lstStyle/>
          <a:p>
            <a:r>
              <a:rPr lang="en-US" sz="2600" b="1" dirty="0"/>
              <a:t>Which is better</a:t>
            </a:r>
            <a:r>
              <a:rPr lang="mr-IN" sz="2600" b="1" dirty="0"/>
              <a:t>…</a:t>
            </a:r>
            <a:r>
              <a:rPr lang="en-US" sz="2600" b="1" dirty="0"/>
              <a:t>   MU-OFDMA or MU-MIMO?</a:t>
            </a:r>
          </a:p>
        </p:txBody>
      </p:sp>
    </p:spTree>
    <p:extLst>
      <p:ext uri="{BB962C8B-B14F-4D97-AF65-F5344CB8AC3E}">
        <p14:creationId xmlns:p14="http://schemas.microsoft.com/office/powerpoint/2010/main" val="43226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BSS Color</a:t>
            </a:r>
          </a:p>
        </p:txBody>
      </p:sp>
    </p:spTree>
    <p:extLst>
      <p:ext uri="{BB962C8B-B14F-4D97-AF65-F5344CB8AC3E}">
        <p14:creationId xmlns:p14="http://schemas.microsoft.com/office/powerpoint/2010/main" val="4180846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p:cNvSpPr/>
          <p:nvPr/>
        </p:nvSpPr>
        <p:spPr>
          <a:xfrm>
            <a:off x="6942534" y="-10602"/>
            <a:ext cx="6493172" cy="5254260"/>
          </a:xfrm>
          <a:prstGeom prst="ellipse">
            <a:avLst/>
          </a:prstGeom>
          <a:solidFill>
            <a:srgbClr val="8A8B8A">
              <a:lumMod val="40000"/>
              <a:lumOff val="60000"/>
              <a:alpha val="25000"/>
            </a:srgbClr>
          </a:solidFill>
          <a:ln w="9525" cap="flat" cmpd="sng" algn="ctr">
            <a:solidFill>
              <a:srgbClr val="F6BC25">
                <a:shade val="95000"/>
                <a:satMod val="105000"/>
              </a:srgbClr>
            </a:solidFill>
            <a:prstDash val="solid"/>
          </a:ln>
          <a:effectLst>
            <a:outerShdw blurRad="40000" dist="23000" dir="5400000" rotWithShape="0">
              <a:srgbClr val="000000">
                <a:alpha val="35000"/>
              </a:srgbClr>
            </a:outerShdw>
            <a:softEdge rad="114300"/>
          </a:effectLst>
        </p:spPr>
        <p:txBody>
          <a:bodyPr rtlCol="0" anchor="ctr"/>
          <a:lstStyle/>
          <a:p>
            <a:pPr algn="ctr">
              <a:defRPr/>
            </a:pPr>
            <a:endParaRPr lang="en-US" sz="2400" kern="0" dirty="0">
              <a:solidFill>
                <a:prstClr val="white"/>
              </a:solidFill>
            </a:endParaRPr>
          </a:p>
        </p:txBody>
      </p:sp>
      <p:sp>
        <p:nvSpPr>
          <p:cNvPr id="17" name="Oval 16"/>
          <p:cNvSpPr/>
          <p:nvPr/>
        </p:nvSpPr>
        <p:spPr>
          <a:xfrm>
            <a:off x="2664039" y="1895414"/>
            <a:ext cx="6493172" cy="5254260"/>
          </a:xfrm>
          <a:prstGeom prst="ellipse">
            <a:avLst/>
          </a:prstGeom>
          <a:solidFill>
            <a:srgbClr val="8A8B8A">
              <a:lumMod val="40000"/>
              <a:lumOff val="60000"/>
              <a:alpha val="25000"/>
            </a:srgbClr>
          </a:solidFill>
          <a:ln w="9525" cap="flat" cmpd="sng" algn="ctr">
            <a:solidFill>
              <a:srgbClr val="F6BC25">
                <a:shade val="95000"/>
                <a:satMod val="105000"/>
              </a:srgbClr>
            </a:solidFill>
            <a:prstDash val="solid"/>
          </a:ln>
          <a:effectLst>
            <a:outerShdw blurRad="40000" dist="23000" dir="5400000" rotWithShape="0">
              <a:srgbClr val="000000">
                <a:alpha val="35000"/>
              </a:srgbClr>
            </a:outerShdw>
            <a:softEdge rad="114300"/>
          </a:effectLst>
        </p:spPr>
        <p:txBody>
          <a:bodyPr rtlCol="0" anchor="ctr"/>
          <a:lstStyle/>
          <a:p>
            <a:pPr algn="ctr">
              <a:defRPr/>
            </a:pPr>
            <a:endParaRPr lang="en-US" sz="2400" kern="0" dirty="0">
              <a:solidFill>
                <a:prstClr val="white"/>
              </a:solidFill>
            </a:endParaRPr>
          </a:p>
        </p:txBody>
      </p:sp>
      <p:sp>
        <p:nvSpPr>
          <p:cNvPr id="2" name="Content Placeholder 1"/>
          <p:cNvSpPr>
            <a:spLocks noGrp="1"/>
          </p:cNvSpPr>
          <p:nvPr>
            <p:ph sz="quarter" idx="10"/>
          </p:nvPr>
        </p:nvSpPr>
        <p:spPr>
          <a:xfrm>
            <a:off x="365974" y="1316854"/>
            <a:ext cx="4266481" cy="4956945"/>
          </a:xfrm>
        </p:spPr>
        <p:txBody>
          <a:bodyPr/>
          <a:lstStyle/>
          <a:p>
            <a:r>
              <a:rPr lang="en-US" sz="3600" b="0" dirty="0"/>
              <a:t>Does RF just stop?</a:t>
            </a:r>
          </a:p>
          <a:p>
            <a:endParaRPr lang="en-US" sz="3600" b="0" dirty="0"/>
          </a:p>
          <a:p>
            <a:r>
              <a:rPr lang="en-US" sz="3600" b="0" dirty="0"/>
              <a:t>Almost impossible to prevent CCI at 2.4 GHz</a:t>
            </a:r>
          </a:p>
          <a:p>
            <a:endParaRPr lang="en-US" sz="3200" b="0" dirty="0"/>
          </a:p>
        </p:txBody>
      </p:sp>
      <p:sp>
        <p:nvSpPr>
          <p:cNvPr id="4" name="TextBox 3"/>
          <p:cNvSpPr txBox="1"/>
          <p:nvPr/>
        </p:nvSpPr>
        <p:spPr>
          <a:xfrm>
            <a:off x="304799" y="243230"/>
            <a:ext cx="5549900" cy="492443"/>
          </a:xfrm>
          <a:prstGeom prst="rect">
            <a:avLst/>
          </a:prstGeom>
          <a:noFill/>
        </p:spPr>
        <p:txBody>
          <a:bodyPr wrap="square" rtlCol="0">
            <a:spAutoFit/>
          </a:bodyPr>
          <a:lstStyle/>
          <a:p>
            <a:r>
              <a:rPr lang="en-US" sz="2600" b="1" dirty="0"/>
              <a:t>Co-Channel Interference (CCI)</a:t>
            </a:r>
          </a:p>
        </p:txBody>
      </p:sp>
      <p:sp>
        <p:nvSpPr>
          <p:cNvPr id="5" name="Oval 4"/>
          <p:cNvSpPr/>
          <p:nvPr/>
        </p:nvSpPr>
        <p:spPr>
          <a:xfrm>
            <a:off x="7030667" y="3058460"/>
            <a:ext cx="4070072" cy="3741355"/>
          </a:xfrm>
          <a:prstGeom prst="ellipse">
            <a:avLst/>
          </a:prstGeom>
          <a:solidFill>
            <a:srgbClr val="982976">
              <a:lumMod val="60000"/>
              <a:lumOff val="40000"/>
              <a:alpha val="25000"/>
            </a:srgbClr>
          </a:solidFill>
          <a:ln w="9525" cap="flat" cmpd="sng" algn="ctr">
            <a:solidFill>
              <a:srgbClr val="F6BC25">
                <a:shade val="95000"/>
                <a:satMod val="105000"/>
              </a:srgbClr>
            </a:solidFill>
            <a:prstDash val="solid"/>
          </a:ln>
          <a:effectLst>
            <a:outerShdw blurRad="40000" dist="23000" dir="5400000" rotWithShape="0">
              <a:srgbClr val="000000">
                <a:alpha val="35000"/>
              </a:srgbClr>
            </a:outerShdw>
            <a:softEdge rad="114300"/>
          </a:effectLst>
        </p:spPr>
        <p:txBody>
          <a:bodyPr rtlCol="0" anchor="ctr"/>
          <a:lstStyle/>
          <a:p>
            <a:pPr algn="ctr">
              <a:defRPr/>
            </a:pPr>
            <a:endParaRPr lang="en-US" sz="2400" kern="0" dirty="0">
              <a:solidFill>
                <a:prstClr val="white"/>
              </a:solidFill>
            </a:endParaRPr>
          </a:p>
        </p:txBody>
      </p:sp>
      <p:sp>
        <p:nvSpPr>
          <p:cNvPr id="6" name="Oval 5"/>
          <p:cNvSpPr/>
          <p:nvPr/>
        </p:nvSpPr>
        <p:spPr>
          <a:xfrm>
            <a:off x="3899456" y="2701721"/>
            <a:ext cx="4070072" cy="3741355"/>
          </a:xfrm>
          <a:prstGeom prst="ellipse">
            <a:avLst/>
          </a:prstGeom>
          <a:solidFill>
            <a:srgbClr val="8A8B8A">
              <a:lumMod val="40000"/>
              <a:lumOff val="60000"/>
              <a:alpha val="25000"/>
            </a:srgbClr>
          </a:solidFill>
          <a:ln w="9525" cap="flat" cmpd="sng" algn="ctr">
            <a:solidFill>
              <a:srgbClr val="F6BC25">
                <a:shade val="95000"/>
                <a:satMod val="105000"/>
              </a:srgbClr>
            </a:solidFill>
            <a:prstDash val="solid"/>
          </a:ln>
          <a:effectLst>
            <a:outerShdw blurRad="40000" dist="23000" dir="5400000" rotWithShape="0">
              <a:srgbClr val="000000">
                <a:alpha val="35000"/>
              </a:srgbClr>
            </a:outerShdw>
            <a:softEdge rad="114300"/>
          </a:effectLst>
        </p:spPr>
        <p:txBody>
          <a:bodyPr rtlCol="0" anchor="ctr"/>
          <a:lstStyle/>
          <a:p>
            <a:pPr algn="ctr">
              <a:defRPr/>
            </a:pPr>
            <a:endParaRPr lang="en-US" sz="2400" kern="0" dirty="0">
              <a:solidFill>
                <a:prstClr val="white"/>
              </a:solidFill>
            </a:endParaRPr>
          </a:p>
        </p:txBody>
      </p:sp>
      <p:sp>
        <p:nvSpPr>
          <p:cNvPr id="7" name="Oval 6"/>
          <p:cNvSpPr/>
          <p:nvPr/>
        </p:nvSpPr>
        <p:spPr>
          <a:xfrm>
            <a:off x="5425996" y="110875"/>
            <a:ext cx="4070072" cy="3741355"/>
          </a:xfrm>
          <a:prstGeom prst="ellipse">
            <a:avLst/>
          </a:prstGeom>
          <a:solidFill>
            <a:srgbClr val="3E89BC">
              <a:lumMod val="60000"/>
              <a:lumOff val="40000"/>
              <a:alpha val="25000"/>
            </a:srgbClr>
          </a:solidFill>
          <a:ln w="9525" cap="flat" cmpd="sng" algn="ctr">
            <a:solidFill>
              <a:srgbClr val="F6BC25">
                <a:shade val="95000"/>
                <a:satMod val="105000"/>
              </a:srgbClr>
            </a:solidFill>
            <a:prstDash val="solid"/>
          </a:ln>
          <a:effectLst>
            <a:outerShdw blurRad="40000" dist="23000" dir="5400000" rotWithShape="0">
              <a:srgbClr val="000000">
                <a:alpha val="35000"/>
              </a:srgbClr>
            </a:outerShdw>
            <a:softEdge rad="114300"/>
          </a:effectLst>
        </p:spPr>
        <p:txBody>
          <a:bodyPr rtlCol="0" anchor="ctr"/>
          <a:lstStyle/>
          <a:p>
            <a:pPr algn="ctr">
              <a:defRPr/>
            </a:pPr>
            <a:endParaRPr lang="en-US" sz="2400" kern="0" dirty="0">
              <a:solidFill>
                <a:prstClr val="white"/>
              </a:solidFill>
            </a:endParaRPr>
          </a:p>
        </p:txBody>
      </p:sp>
      <p:sp>
        <p:nvSpPr>
          <p:cNvPr id="8" name="Oval 7"/>
          <p:cNvSpPr/>
          <p:nvPr/>
        </p:nvSpPr>
        <p:spPr>
          <a:xfrm>
            <a:off x="8121928" y="674840"/>
            <a:ext cx="4070072" cy="3741355"/>
          </a:xfrm>
          <a:prstGeom prst="ellipse">
            <a:avLst/>
          </a:prstGeom>
          <a:solidFill>
            <a:srgbClr val="8A8B8A">
              <a:lumMod val="40000"/>
              <a:lumOff val="60000"/>
              <a:alpha val="25000"/>
            </a:srgbClr>
          </a:solidFill>
          <a:ln w="9525" cap="flat" cmpd="sng" algn="ctr">
            <a:solidFill>
              <a:srgbClr val="F6BC25">
                <a:shade val="95000"/>
                <a:satMod val="105000"/>
              </a:srgbClr>
            </a:solidFill>
            <a:prstDash val="solid"/>
          </a:ln>
          <a:effectLst>
            <a:outerShdw blurRad="40000" dist="23000" dir="5400000" rotWithShape="0">
              <a:srgbClr val="000000">
                <a:alpha val="35000"/>
              </a:srgbClr>
            </a:outerShdw>
            <a:softEdge rad="114300"/>
          </a:effectLst>
        </p:spPr>
        <p:txBody>
          <a:bodyPr rtlCol="0" anchor="ctr"/>
          <a:lstStyle/>
          <a:p>
            <a:pPr algn="ctr">
              <a:defRPr/>
            </a:pPr>
            <a:endParaRPr lang="en-US" sz="2400" kern="0" dirty="0">
              <a:solidFill>
                <a:prstClr val="white"/>
              </a:solidFill>
            </a:endParaRPr>
          </a:p>
        </p:txBody>
      </p:sp>
      <p:sp>
        <p:nvSpPr>
          <p:cNvPr id="9" name="TextBox 8"/>
          <p:cNvSpPr txBox="1"/>
          <p:nvPr/>
        </p:nvSpPr>
        <p:spPr>
          <a:xfrm>
            <a:off x="4995631" y="4867764"/>
            <a:ext cx="2350600" cy="461665"/>
          </a:xfrm>
          <a:prstGeom prst="rect">
            <a:avLst/>
          </a:prstGeom>
          <a:noFill/>
        </p:spPr>
        <p:txBody>
          <a:bodyPr wrap="square" rtlCol="0">
            <a:spAutoFit/>
          </a:bodyPr>
          <a:lstStyle/>
          <a:p>
            <a:pPr>
              <a:defRPr/>
            </a:pPr>
            <a:r>
              <a:rPr lang="en-US" sz="2400" kern="0" dirty="0">
                <a:solidFill>
                  <a:prstClr val="black"/>
                </a:solidFill>
                <a:ea typeface="MS PGothic" pitchFamily="34" charset="-128"/>
              </a:rPr>
              <a:t>Channel 1</a:t>
            </a:r>
          </a:p>
        </p:txBody>
      </p:sp>
      <p:sp>
        <p:nvSpPr>
          <p:cNvPr id="10" name="TextBox 9"/>
          <p:cNvSpPr txBox="1"/>
          <p:nvPr/>
        </p:nvSpPr>
        <p:spPr>
          <a:xfrm>
            <a:off x="9733289" y="2597114"/>
            <a:ext cx="2306608" cy="461665"/>
          </a:xfrm>
          <a:prstGeom prst="rect">
            <a:avLst/>
          </a:prstGeom>
          <a:noFill/>
        </p:spPr>
        <p:txBody>
          <a:bodyPr wrap="square" rtlCol="0">
            <a:spAutoFit/>
          </a:bodyPr>
          <a:lstStyle/>
          <a:p>
            <a:pPr>
              <a:defRPr/>
            </a:pPr>
            <a:r>
              <a:rPr lang="en-US" sz="2400" kern="0" dirty="0">
                <a:solidFill>
                  <a:prstClr val="black"/>
                </a:solidFill>
                <a:ea typeface="MS PGothic" pitchFamily="34" charset="-128"/>
              </a:rPr>
              <a:t>Channel 1</a:t>
            </a:r>
          </a:p>
        </p:txBody>
      </p:sp>
      <p:sp>
        <p:nvSpPr>
          <p:cNvPr id="11" name="TextBox 10"/>
          <p:cNvSpPr txBox="1"/>
          <p:nvPr/>
        </p:nvSpPr>
        <p:spPr>
          <a:xfrm>
            <a:off x="8310889" y="5534125"/>
            <a:ext cx="2844800" cy="461665"/>
          </a:xfrm>
          <a:prstGeom prst="rect">
            <a:avLst/>
          </a:prstGeom>
          <a:noFill/>
        </p:spPr>
        <p:txBody>
          <a:bodyPr wrap="square" rtlCol="0">
            <a:spAutoFit/>
          </a:bodyPr>
          <a:lstStyle/>
          <a:p>
            <a:pPr>
              <a:defRPr/>
            </a:pPr>
            <a:r>
              <a:rPr lang="en-US" sz="2400" kern="0" dirty="0">
                <a:solidFill>
                  <a:prstClr val="black"/>
                </a:solidFill>
                <a:ea typeface="MS PGothic" pitchFamily="34" charset="-128"/>
              </a:rPr>
              <a:t>Channel 6</a:t>
            </a:r>
          </a:p>
        </p:txBody>
      </p:sp>
      <p:sp>
        <p:nvSpPr>
          <p:cNvPr id="12" name="TextBox 11"/>
          <p:cNvSpPr txBox="1"/>
          <p:nvPr/>
        </p:nvSpPr>
        <p:spPr>
          <a:xfrm>
            <a:off x="6418030" y="1316855"/>
            <a:ext cx="2139028" cy="461665"/>
          </a:xfrm>
          <a:prstGeom prst="rect">
            <a:avLst/>
          </a:prstGeom>
          <a:noFill/>
        </p:spPr>
        <p:txBody>
          <a:bodyPr wrap="square" rtlCol="0">
            <a:spAutoFit/>
          </a:bodyPr>
          <a:lstStyle/>
          <a:p>
            <a:pPr>
              <a:defRPr/>
            </a:pPr>
            <a:r>
              <a:rPr lang="en-US" sz="2400" kern="0" dirty="0">
                <a:solidFill>
                  <a:prstClr val="black"/>
                </a:solidFill>
                <a:ea typeface="MS PGothic" pitchFamily="34" charset="-128"/>
              </a:rPr>
              <a:t>Channel 11</a:t>
            </a:r>
          </a:p>
        </p:txBody>
      </p:sp>
      <p:pic>
        <p:nvPicPr>
          <p:cNvPr id="13" name="Picture 12" descr="ap13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20368" y="4151310"/>
            <a:ext cx="804001" cy="469593"/>
          </a:xfrm>
          <a:prstGeom prst="rect">
            <a:avLst/>
          </a:prstGeom>
        </p:spPr>
      </p:pic>
      <p:pic>
        <p:nvPicPr>
          <p:cNvPr id="14" name="Picture 13" descr="ap13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67422" y="1934910"/>
            <a:ext cx="804001" cy="469593"/>
          </a:xfrm>
          <a:prstGeom prst="rect">
            <a:avLst/>
          </a:prstGeom>
        </p:spPr>
      </p:pic>
      <p:pic>
        <p:nvPicPr>
          <p:cNvPr id="15" name="Picture 14" descr="ap13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45240" y="4774065"/>
            <a:ext cx="804001" cy="469593"/>
          </a:xfrm>
          <a:prstGeom prst="rect">
            <a:avLst/>
          </a:prstGeom>
        </p:spPr>
      </p:pic>
      <p:pic>
        <p:nvPicPr>
          <p:cNvPr id="16" name="Picture 15" descr="ap13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21649" y="1987873"/>
            <a:ext cx="804001" cy="469593"/>
          </a:xfrm>
          <a:prstGeom prst="rect">
            <a:avLst/>
          </a:prstGeom>
        </p:spPr>
      </p:pic>
    </p:spTree>
    <p:extLst>
      <p:ext uri="{BB962C8B-B14F-4D97-AF65-F5344CB8AC3E}">
        <p14:creationId xmlns:p14="http://schemas.microsoft.com/office/powerpoint/2010/main" val="11215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6"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93582" y="1374735"/>
            <a:ext cx="5376183" cy="5219700"/>
          </a:xfrm>
        </p:spPr>
        <p:txBody>
          <a:bodyPr/>
          <a:lstStyle/>
          <a:p>
            <a:r>
              <a:rPr lang="en-US" sz="3600" b="0" dirty="0"/>
              <a:t>CCI is not static and always changing</a:t>
            </a:r>
          </a:p>
          <a:p>
            <a:endParaRPr lang="en-US" sz="3600" b="0" dirty="0"/>
          </a:p>
          <a:p>
            <a:r>
              <a:rPr lang="en-US" sz="3600" b="0" dirty="0"/>
              <a:t>Client transmissions cause CCI</a:t>
            </a:r>
          </a:p>
          <a:p>
            <a:endParaRPr lang="en-US" sz="3600" b="0" dirty="0"/>
          </a:p>
        </p:txBody>
      </p:sp>
      <p:sp>
        <p:nvSpPr>
          <p:cNvPr id="4" name="TextBox 3"/>
          <p:cNvSpPr txBox="1"/>
          <p:nvPr/>
        </p:nvSpPr>
        <p:spPr>
          <a:xfrm>
            <a:off x="304799" y="243230"/>
            <a:ext cx="5549900" cy="492443"/>
          </a:xfrm>
          <a:prstGeom prst="rect">
            <a:avLst/>
          </a:prstGeom>
          <a:noFill/>
        </p:spPr>
        <p:txBody>
          <a:bodyPr wrap="square" rtlCol="0">
            <a:spAutoFit/>
          </a:bodyPr>
          <a:lstStyle/>
          <a:p>
            <a:r>
              <a:rPr lang="en-US" sz="2600" b="1" dirty="0"/>
              <a:t>Co-Channel Interference (CCI)</a:t>
            </a:r>
          </a:p>
        </p:txBody>
      </p:sp>
      <p:sp>
        <p:nvSpPr>
          <p:cNvPr id="5" name="Oval 4"/>
          <p:cNvSpPr/>
          <p:nvPr/>
        </p:nvSpPr>
        <p:spPr>
          <a:xfrm>
            <a:off x="7030667" y="3058460"/>
            <a:ext cx="4070072" cy="3741355"/>
          </a:xfrm>
          <a:prstGeom prst="ellipse">
            <a:avLst/>
          </a:prstGeom>
          <a:solidFill>
            <a:srgbClr val="982976">
              <a:lumMod val="60000"/>
              <a:lumOff val="40000"/>
              <a:alpha val="25000"/>
            </a:srgbClr>
          </a:solidFill>
          <a:ln w="9525" cap="flat" cmpd="sng" algn="ctr">
            <a:solidFill>
              <a:srgbClr val="F6BC25">
                <a:shade val="95000"/>
                <a:satMod val="105000"/>
              </a:srgbClr>
            </a:solidFill>
            <a:prstDash val="solid"/>
          </a:ln>
          <a:effectLst>
            <a:outerShdw blurRad="40000" dist="23000" dir="5400000" rotWithShape="0">
              <a:srgbClr val="000000">
                <a:alpha val="35000"/>
              </a:srgbClr>
            </a:outerShdw>
            <a:softEdge rad="114300"/>
          </a:effectLst>
        </p:spPr>
        <p:txBody>
          <a:bodyPr rtlCol="0" anchor="ctr"/>
          <a:lstStyle/>
          <a:p>
            <a:pPr algn="ctr">
              <a:defRPr/>
            </a:pPr>
            <a:endParaRPr lang="en-US" sz="2400" kern="0" dirty="0">
              <a:solidFill>
                <a:prstClr val="white"/>
              </a:solidFill>
            </a:endParaRPr>
          </a:p>
        </p:txBody>
      </p:sp>
      <p:sp>
        <p:nvSpPr>
          <p:cNvPr id="6" name="Oval 5"/>
          <p:cNvSpPr/>
          <p:nvPr/>
        </p:nvSpPr>
        <p:spPr>
          <a:xfrm>
            <a:off x="3899456" y="2701721"/>
            <a:ext cx="4070072" cy="3741355"/>
          </a:xfrm>
          <a:prstGeom prst="ellipse">
            <a:avLst/>
          </a:prstGeom>
          <a:solidFill>
            <a:srgbClr val="8A8B8A">
              <a:lumMod val="40000"/>
              <a:lumOff val="60000"/>
              <a:alpha val="25000"/>
            </a:srgbClr>
          </a:solidFill>
          <a:ln w="9525" cap="flat" cmpd="sng" algn="ctr">
            <a:solidFill>
              <a:srgbClr val="F6BC25">
                <a:shade val="95000"/>
                <a:satMod val="105000"/>
              </a:srgbClr>
            </a:solidFill>
            <a:prstDash val="solid"/>
          </a:ln>
          <a:effectLst>
            <a:outerShdw blurRad="40000" dist="23000" dir="5400000" rotWithShape="0">
              <a:srgbClr val="000000">
                <a:alpha val="35000"/>
              </a:srgbClr>
            </a:outerShdw>
            <a:softEdge rad="114300"/>
          </a:effectLst>
        </p:spPr>
        <p:txBody>
          <a:bodyPr rtlCol="0" anchor="ctr"/>
          <a:lstStyle/>
          <a:p>
            <a:pPr algn="ctr">
              <a:defRPr/>
            </a:pPr>
            <a:endParaRPr lang="en-US" sz="2400" kern="0" dirty="0">
              <a:solidFill>
                <a:prstClr val="white"/>
              </a:solidFill>
            </a:endParaRPr>
          </a:p>
        </p:txBody>
      </p:sp>
      <p:sp>
        <p:nvSpPr>
          <p:cNvPr id="7" name="Oval 6"/>
          <p:cNvSpPr/>
          <p:nvPr/>
        </p:nvSpPr>
        <p:spPr>
          <a:xfrm>
            <a:off x="5425996" y="110875"/>
            <a:ext cx="4070072" cy="3741355"/>
          </a:xfrm>
          <a:prstGeom prst="ellipse">
            <a:avLst/>
          </a:prstGeom>
          <a:solidFill>
            <a:srgbClr val="3E89BC">
              <a:lumMod val="60000"/>
              <a:lumOff val="40000"/>
              <a:alpha val="25000"/>
            </a:srgbClr>
          </a:solidFill>
          <a:ln w="9525" cap="flat" cmpd="sng" algn="ctr">
            <a:solidFill>
              <a:srgbClr val="F6BC25">
                <a:shade val="95000"/>
                <a:satMod val="105000"/>
              </a:srgbClr>
            </a:solidFill>
            <a:prstDash val="solid"/>
          </a:ln>
          <a:effectLst>
            <a:outerShdw blurRad="40000" dist="23000" dir="5400000" rotWithShape="0">
              <a:srgbClr val="000000">
                <a:alpha val="35000"/>
              </a:srgbClr>
            </a:outerShdw>
            <a:softEdge rad="114300"/>
          </a:effectLst>
        </p:spPr>
        <p:txBody>
          <a:bodyPr rtlCol="0" anchor="ctr"/>
          <a:lstStyle/>
          <a:p>
            <a:pPr algn="ctr">
              <a:defRPr/>
            </a:pPr>
            <a:endParaRPr lang="en-US" sz="2400" kern="0" dirty="0">
              <a:solidFill>
                <a:prstClr val="white"/>
              </a:solidFill>
            </a:endParaRPr>
          </a:p>
        </p:txBody>
      </p:sp>
      <p:sp>
        <p:nvSpPr>
          <p:cNvPr id="8" name="Oval 7"/>
          <p:cNvSpPr/>
          <p:nvPr/>
        </p:nvSpPr>
        <p:spPr>
          <a:xfrm>
            <a:off x="8121928" y="674840"/>
            <a:ext cx="4070072" cy="3741355"/>
          </a:xfrm>
          <a:prstGeom prst="ellipse">
            <a:avLst/>
          </a:prstGeom>
          <a:solidFill>
            <a:srgbClr val="8A8B8A">
              <a:lumMod val="40000"/>
              <a:lumOff val="60000"/>
              <a:alpha val="25000"/>
            </a:srgbClr>
          </a:solidFill>
          <a:ln w="9525" cap="flat" cmpd="sng" algn="ctr">
            <a:solidFill>
              <a:srgbClr val="F6BC25">
                <a:shade val="95000"/>
                <a:satMod val="105000"/>
              </a:srgbClr>
            </a:solidFill>
            <a:prstDash val="solid"/>
          </a:ln>
          <a:effectLst>
            <a:outerShdw blurRad="40000" dist="23000" dir="5400000" rotWithShape="0">
              <a:srgbClr val="000000">
                <a:alpha val="35000"/>
              </a:srgbClr>
            </a:outerShdw>
            <a:softEdge rad="114300"/>
          </a:effectLst>
        </p:spPr>
        <p:txBody>
          <a:bodyPr rtlCol="0" anchor="ctr"/>
          <a:lstStyle/>
          <a:p>
            <a:pPr algn="ctr">
              <a:defRPr/>
            </a:pPr>
            <a:endParaRPr lang="en-US" sz="2400" kern="0" dirty="0">
              <a:solidFill>
                <a:prstClr val="white"/>
              </a:solidFill>
            </a:endParaRPr>
          </a:p>
        </p:txBody>
      </p:sp>
      <p:sp>
        <p:nvSpPr>
          <p:cNvPr id="9" name="TextBox 8"/>
          <p:cNvSpPr txBox="1"/>
          <p:nvPr/>
        </p:nvSpPr>
        <p:spPr>
          <a:xfrm>
            <a:off x="4995631" y="4867764"/>
            <a:ext cx="2350600" cy="461665"/>
          </a:xfrm>
          <a:prstGeom prst="rect">
            <a:avLst/>
          </a:prstGeom>
          <a:noFill/>
        </p:spPr>
        <p:txBody>
          <a:bodyPr wrap="square" rtlCol="0">
            <a:spAutoFit/>
          </a:bodyPr>
          <a:lstStyle/>
          <a:p>
            <a:pPr>
              <a:defRPr/>
            </a:pPr>
            <a:r>
              <a:rPr lang="en-US" sz="2400" kern="0" dirty="0">
                <a:solidFill>
                  <a:prstClr val="black"/>
                </a:solidFill>
                <a:ea typeface="MS PGothic" pitchFamily="34" charset="-128"/>
              </a:rPr>
              <a:t>Channel 1</a:t>
            </a:r>
          </a:p>
        </p:txBody>
      </p:sp>
      <p:sp>
        <p:nvSpPr>
          <p:cNvPr id="10" name="TextBox 9"/>
          <p:cNvSpPr txBox="1"/>
          <p:nvPr/>
        </p:nvSpPr>
        <p:spPr>
          <a:xfrm>
            <a:off x="9733289" y="2597114"/>
            <a:ext cx="2306608" cy="461665"/>
          </a:xfrm>
          <a:prstGeom prst="rect">
            <a:avLst/>
          </a:prstGeom>
          <a:noFill/>
        </p:spPr>
        <p:txBody>
          <a:bodyPr wrap="square" rtlCol="0">
            <a:spAutoFit/>
          </a:bodyPr>
          <a:lstStyle/>
          <a:p>
            <a:pPr>
              <a:defRPr/>
            </a:pPr>
            <a:r>
              <a:rPr lang="en-US" sz="2400" kern="0" dirty="0">
                <a:solidFill>
                  <a:prstClr val="black"/>
                </a:solidFill>
                <a:ea typeface="MS PGothic" pitchFamily="34" charset="-128"/>
              </a:rPr>
              <a:t>Channel 1</a:t>
            </a:r>
          </a:p>
        </p:txBody>
      </p:sp>
      <p:sp>
        <p:nvSpPr>
          <p:cNvPr id="11" name="TextBox 10"/>
          <p:cNvSpPr txBox="1"/>
          <p:nvPr/>
        </p:nvSpPr>
        <p:spPr>
          <a:xfrm>
            <a:off x="8310889" y="5534125"/>
            <a:ext cx="2844800" cy="461665"/>
          </a:xfrm>
          <a:prstGeom prst="rect">
            <a:avLst/>
          </a:prstGeom>
          <a:noFill/>
        </p:spPr>
        <p:txBody>
          <a:bodyPr wrap="square" rtlCol="0">
            <a:spAutoFit/>
          </a:bodyPr>
          <a:lstStyle/>
          <a:p>
            <a:pPr>
              <a:defRPr/>
            </a:pPr>
            <a:r>
              <a:rPr lang="en-US" sz="2400" kern="0" dirty="0">
                <a:solidFill>
                  <a:prstClr val="black"/>
                </a:solidFill>
                <a:ea typeface="MS PGothic" pitchFamily="34" charset="-128"/>
              </a:rPr>
              <a:t>Channel 6</a:t>
            </a:r>
          </a:p>
        </p:txBody>
      </p:sp>
      <p:sp>
        <p:nvSpPr>
          <p:cNvPr id="12" name="TextBox 11"/>
          <p:cNvSpPr txBox="1"/>
          <p:nvPr/>
        </p:nvSpPr>
        <p:spPr>
          <a:xfrm>
            <a:off x="6418030" y="1316855"/>
            <a:ext cx="2139028" cy="461665"/>
          </a:xfrm>
          <a:prstGeom prst="rect">
            <a:avLst/>
          </a:prstGeom>
          <a:noFill/>
        </p:spPr>
        <p:txBody>
          <a:bodyPr wrap="square" rtlCol="0">
            <a:spAutoFit/>
          </a:bodyPr>
          <a:lstStyle/>
          <a:p>
            <a:pPr>
              <a:defRPr/>
            </a:pPr>
            <a:r>
              <a:rPr lang="en-US" sz="2400" kern="0" dirty="0">
                <a:solidFill>
                  <a:prstClr val="black"/>
                </a:solidFill>
                <a:ea typeface="MS PGothic" pitchFamily="34" charset="-128"/>
              </a:rPr>
              <a:t>Channel 11</a:t>
            </a:r>
          </a:p>
        </p:txBody>
      </p:sp>
      <p:pic>
        <p:nvPicPr>
          <p:cNvPr id="13" name="Picture 12" descr="ap13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20368" y="4151310"/>
            <a:ext cx="804001" cy="469593"/>
          </a:xfrm>
          <a:prstGeom prst="rect">
            <a:avLst/>
          </a:prstGeom>
        </p:spPr>
      </p:pic>
      <p:pic>
        <p:nvPicPr>
          <p:cNvPr id="14" name="Picture 13" descr="ap13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67422" y="1934910"/>
            <a:ext cx="804001" cy="469593"/>
          </a:xfrm>
          <a:prstGeom prst="rect">
            <a:avLst/>
          </a:prstGeom>
        </p:spPr>
      </p:pic>
      <p:pic>
        <p:nvPicPr>
          <p:cNvPr id="15" name="Picture 14" descr="ap13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45240" y="4774065"/>
            <a:ext cx="804001" cy="469593"/>
          </a:xfrm>
          <a:prstGeom prst="rect">
            <a:avLst/>
          </a:prstGeom>
        </p:spPr>
      </p:pic>
      <p:pic>
        <p:nvPicPr>
          <p:cNvPr id="16" name="Picture 15" descr="ap13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21649" y="1987873"/>
            <a:ext cx="804001" cy="469593"/>
          </a:xfrm>
          <a:prstGeom prst="rect">
            <a:avLst/>
          </a:prstGeom>
        </p:spPr>
      </p:pic>
      <p:pic>
        <p:nvPicPr>
          <p:cNvPr id="17" name="Picture 16" descr="dev_laptop.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70931" y="3894072"/>
            <a:ext cx="642892" cy="582739"/>
          </a:xfrm>
          <a:prstGeom prst="rect">
            <a:avLst/>
          </a:prstGeom>
        </p:spPr>
      </p:pic>
      <p:sp>
        <p:nvSpPr>
          <p:cNvPr id="18" name="Oval 17"/>
          <p:cNvSpPr/>
          <p:nvPr/>
        </p:nvSpPr>
        <p:spPr>
          <a:xfrm rot="19893845">
            <a:off x="4602507" y="2057345"/>
            <a:ext cx="6956207" cy="2538349"/>
          </a:xfrm>
          <a:prstGeom prst="ellipse">
            <a:avLst/>
          </a:prstGeom>
          <a:solidFill>
            <a:srgbClr val="8A8B8A">
              <a:lumMod val="40000"/>
              <a:lumOff val="60000"/>
              <a:alpha val="25000"/>
            </a:srgbClr>
          </a:solidFill>
          <a:ln w="9525" cap="flat" cmpd="sng" algn="ctr">
            <a:solidFill>
              <a:srgbClr val="F6BC25">
                <a:shade val="95000"/>
                <a:satMod val="105000"/>
              </a:srgbClr>
            </a:solidFill>
            <a:prstDash val="solid"/>
          </a:ln>
          <a:effectLst>
            <a:outerShdw blurRad="40000" dist="23000" dir="5400000" rotWithShape="0">
              <a:srgbClr val="000000">
                <a:alpha val="35000"/>
              </a:srgbClr>
            </a:outerShdw>
            <a:softEdge rad="114300"/>
          </a:effectLst>
        </p:spPr>
        <p:txBody>
          <a:bodyPr rtlCol="0" anchor="ctr"/>
          <a:lstStyle/>
          <a:p>
            <a:pPr algn="ctr">
              <a:defRPr/>
            </a:pPr>
            <a:endParaRPr lang="en-US" sz="2400" kern="0" dirty="0">
              <a:solidFill>
                <a:prstClr val="white"/>
              </a:solidFill>
            </a:endParaRPr>
          </a:p>
        </p:txBody>
      </p:sp>
    </p:spTree>
    <p:extLst>
      <p:ext uri="{BB962C8B-B14F-4D97-AF65-F5344CB8AC3E}">
        <p14:creationId xmlns:p14="http://schemas.microsoft.com/office/powerpoint/2010/main" val="166678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1549" y="1154075"/>
            <a:ext cx="7420451" cy="4315352"/>
          </a:xfrm>
          <a:prstGeom prst="rect">
            <a:avLst/>
          </a:prstGeom>
        </p:spPr>
      </p:pic>
      <p:sp>
        <p:nvSpPr>
          <p:cNvPr id="2" name="Content Placeholder 1"/>
          <p:cNvSpPr>
            <a:spLocks noGrp="1"/>
          </p:cNvSpPr>
          <p:nvPr>
            <p:ph sz="quarter" idx="10"/>
          </p:nvPr>
        </p:nvSpPr>
        <p:spPr>
          <a:xfrm>
            <a:off x="469897" y="952500"/>
            <a:ext cx="4803851" cy="5108058"/>
          </a:xfrm>
        </p:spPr>
        <p:txBody>
          <a:bodyPr/>
          <a:lstStyle/>
          <a:p>
            <a:r>
              <a:rPr lang="en-US" sz="2800" b="0" dirty="0"/>
              <a:t>The BSS color is a numerical identifier (</a:t>
            </a:r>
            <a:r>
              <a:rPr lang="en-US" sz="2800" b="0" dirty="0">
                <a:solidFill>
                  <a:srgbClr val="FF0000"/>
                </a:solidFill>
              </a:rPr>
              <a:t>c</a:t>
            </a:r>
            <a:r>
              <a:rPr lang="en-US" sz="2800" b="0" dirty="0">
                <a:solidFill>
                  <a:srgbClr val="92D050"/>
                </a:solidFill>
              </a:rPr>
              <a:t>o</a:t>
            </a:r>
            <a:r>
              <a:rPr lang="en-US" sz="2800" b="0" dirty="0">
                <a:solidFill>
                  <a:srgbClr val="00B0F0"/>
                </a:solidFill>
              </a:rPr>
              <a:t>l</a:t>
            </a:r>
            <a:r>
              <a:rPr lang="en-US" sz="2800" b="0" dirty="0">
                <a:solidFill>
                  <a:srgbClr val="7030A0"/>
                </a:solidFill>
              </a:rPr>
              <a:t>o</a:t>
            </a:r>
            <a:r>
              <a:rPr lang="en-US" sz="2800" b="0" dirty="0">
                <a:solidFill>
                  <a:schemeClr val="accent1"/>
                </a:solidFill>
              </a:rPr>
              <a:t>r</a:t>
            </a:r>
            <a:r>
              <a:rPr lang="en-US" sz="2800" b="0" dirty="0"/>
              <a:t>) of the BSS</a:t>
            </a:r>
          </a:p>
          <a:p>
            <a:endParaRPr lang="en-US" sz="2800" b="0" dirty="0"/>
          </a:p>
          <a:p>
            <a:r>
              <a:rPr lang="en-US" sz="2800" b="0" dirty="0"/>
              <a:t>802.11ax radios are able to differentiate between BSSs using BSS color identifier when other radios transmit on the same channel</a:t>
            </a:r>
          </a:p>
        </p:txBody>
      </p:sp>
      <p:sp>
        <p:nvSpPr>
          <p:cNvPr id="4" name="TextBox 3"/>
          <p:cNvSpPr txBox="1"/>
          <p:nvPr/>
        </p:nvSpPr>
        <p:spPr>
          <a:xfrm>
            <a:off x="304799" y="243230"/>
            <a:ext cx="5549900" cy="492443"/>
          </a:xfrm>
          <a:prstGeom prst="rect">
            <a:avLst/>
          </a:prstGeom>
          <a:noFill/>
        </p:spPr>
        <p:txBody>
          <a:bodyPr wrap="square" rtlCol="0">
            <a:spAutoFit/>
          </a:bodyPr>
          <a:lstStyle/>
          <a:p>
            <a:r>
              <a:rPr lang="en-US" sz="2600" b="1" dirty="0"/>
              <a:t>BSS Color</a:t>
            </a:r>
          </a:p>
        </p:txBody>
      </p:sp>
    </p:spTree>
    <p:extLst>
      <p:ext uri="{BB962C8B-B14F-4D97-AF65-F5344CB8AC3E}">
        <p14:creationId xmlns:p14="http://schemas.microsoft.com/office/powerpoint/2010/main" val="13677333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2584B75F-F313-4C89-AFE5-A37B789D7133}"/>
              </a:ext>
            </a:extLst>
          </p:cNvPr>
          <p:cNvCxnSpPr/>
          <p:nvPr/>
        </p:nvCxnSpPr>
        <p:spPr>
          <a:xfrm>
            <a:off x="2581013" y="4027909"/>
            <a:ext cx="2304137" cy="1631"/>
          </a:xfrm>
          <a:prstGeom prst="line">
            <a:avLst/>
          </a:prstGeom>
          <a:noFill/>
          <a:ln w="38100" cap="flat" cmpd="sng" algn="ctr">
            <a:solidFill>
              <a:sysClr val="windowText" lastClr="000000">
                <a:lumMod val="75000"/>
                <a:lumOff val="25000"/>
              </a:sysClr>
            </a:solidFill>
            <a:prstDash val="solid"/>
          </a:ln>
          <a:effectLst/>
        </p:spPr>
      </p:cxnSp>
      <p:sp>
        <p:nvSpPr>
          <p:cNvPr id="14" name="TextBox 13"/>
          <p:cNvSpPr txBox="1"/>
          <p:nvPr/>
        </p:nvSpPr>
        <p:spPr>
          <a:xfrm>
            <a:off x="2979800" y="729717"/>
            <a:ext cx="1541399" cy="400110"/>
          </a:xfrm>
          <a:prstGeom prst="rect">
            <a:avLst/>
          </a:prstGeom>
          <a:noFill/>
        </p:spPr>
        <p:txBody>
          <a:bodyPr wrap="square" rtlCol="0">
            <a:spAutoFit/>
          </a:bodyPr>
          <a:lstStyle/>
          <a:p>
            <a:pPr defTabSz="609585" fontAlgn="base">
              <a:spcBef>
                <a:spcPct val="0"/>
              </a:spcBef>
              <a:spcAft>
                <a:spcPct val="0"/>
              </a:spcAft>
            </a:pPr>
            <a:r>
              <a:rPr lang="en-US" sz="2000" b="1" dirty="0">
                <a:solidFill>
                  <a:srgbClr val="4463A0"/>
                </a:solidFill>
                <a:ea typeface="MS PGothic" pitchFamily="34" charset="-128"/>
              </a:rPr>
              <a:t>intra-BSS</a:t>
            </a:r>
          </a:p>
        </p:txBody>
      </p:sp>
      <p:sp>
        <p:nvSpPr>
          <p:cNvPr id="16" name="TextBox 15"/>
          <p:cNvSpPr txBox="1"/>
          <p:nvPr/>
        </p:nvSpPr>
        <p:spPr>
          <a:xfrm>
            <a:off x="5535496" y="729717"/>
            <a:ext cx="1373347" cy="400110"/>
          </a:xfrm>
          <a:prstGeom prst="rect">
            <a:avLst/>
          </a:prstGeom>
          <a:noFill/>
        </p:spPr>
        <p:txBody>
          <a:bodyPr wrap="square" rtlCol="0">
            <a:spAutoFit/>
          </a:bodyPr>
          <a:lstStyle/>
          <a:p>
            <a:pPr defTabSz="609585" fontAlgn="base">
              <a:spcBef>
                <a:spcPct val="0"/>
              </a:spcBef>
              <a:spcAft>
                <a:spcPct val="0"/>
              </a:spcAft>
            </a:pPr>
            <a:r>
              <a:rPr lang="en-US" sz="2000" b="1" dirty="0">
                <a:solidFill>
                  <a:srgbClr val="C00000"/>
                </a:solidFill>
                <a:ea typeface="MS PGothic" pitchFamily="34" charset="-128"/>
              </a:rPr>
              <a:t>inter-BSS</a:t>
            </a:r>
          </a:p>
        </p:txBody>
      </p:sp>
      <p:cxnSp>
        <p:nvCxnSpPr>
          <p:cNvPr id="17" name="Straight Connector 16">
            <a:extLst>
              <a:ext uri="{FF2B5EF4-FFF2-40B4-BE49-F238E27FC236}">
                <a16:creationId xmlns:a16="http://schemas.microsoft.com/office/drawing/2014/main" id="{2584B75F-F313-4C89-AFE5-A37B789D7133}"/>
              </a:ext>
            </a:extLst>
          </p:cNvPr>
          <p:cNvCxnSpPr/>
          <p:nvPr/>
        </p:nvCxnSpPr>
        <p:spPr>
          <a:xfrm>
            <a:off x="2580334" y="1266589"/>
            <a:ext cx="2304137" cy="1631"/>
          </a:xfrm>
          <a:prstGeom prst="line">
            <a:avLst/>
          </a:prstGeom>
          <a:noFill/>
          <a:ln w="38100" cap="flat" cmpd="sng" algn="ctr">
            <a:solidFill>
              <a:sysClr val="windowText" lastClr="000000">
                <a:lumMod val="75000"/>
                <a:lumOff val="25000"/>
              </a:sysClr>
            </a:solidFill>
            <a:prstDash val="solid"/>
          </a:ln>
          <a:effectLst/>
        </p:spPr>
      </p:cxnSp>
      <p:cxnSp>
        <p:nvCxnSpPr>
          <p:cNvPr id="18" name="Straight Connector 17">
            <a:extLst>
              <a:ext uri="{FF2B5EF4-FFF2-40B4-BE49-F238E27FC236}">
                <a16:creationId xmlns:a16="http://schemas.microsoft.com/office/drawing/2014/main" id="{2584B75F-F313-4C89-AFE5-A37B789D7133}"/>
              </a:ext>
            </a:extLst>
          </p:cNvPr>
          <p:cNvCxnSpPr/>
          <p:nvPr/>
        </p:nvCxnSpPr>
        <p:spPr>
          <a:xfrm>
            <a:off x="4967978" y="1266589"/>
            <a:ext cx="2304137" cy="1631"/>
          </a:xfrm>
          <a:prstGeom prst="line">
            <a:avLst/>
          </a:prstGeom>
          <a:noFill/>
          <a:ln w="38100" cap="flat" cmpd="sng" algn="ctr">
            <a:solidFill>
              <a:sysClr val="windowText" lastClr="000000">
                <a:lumMod val="75000"/>
                <a:lumOff val="25000"/>
              </a:sysClr>
            </a:solidFill>
            <a:prstDash val="solid"/>
          </a:ln>
          <a:effectLst/>
        </p:spPr>
      </p:cxnSp>
      <p:sp>
        <p:nvSpPr>
          <p:cNvPr id="19" name="TextBox 18"/>
          <p:cNvSpPr txBox="1"/>
          <p:nvPr/>
        </p:nvSpPr>
        <p:spPr>
          <a:xfrm>
            <a:off x="1810704" y="4271405"/>
            <a:ext cx="1169096" cy="338554"/>
          </a:xfrm>
          <a:prstGeom prst="rect">
            <a:avLst/>
          </a:prstGeom>
          <a:noFill/>
        </p:spPr>
        <p:txBody>
          <a:bodyPr wrap="square" rtlCol="0">
            <a:spAutoFit/>
          </a:bodyPr>
          <a:lstStyle/>
          <a:p>
            <a:pPr defTabSz="609585" fontAlgn="base">
              <a:spcBef>
                <a:spcPct val="0"/>
              </a:spcBef>
              <a:spcAft>
                <a:spcPct val="0"/>
              </a:spcAft>
            </a:pPr>
            <a:r>
              <a:rPr lang="en-US" sz="1600" dirty="0">
                <a:solidFill>
                  <a:srgbClr val="0A0B0A"/>
                </a:solidFill>
                <a:ea typeface="MS PGothic" pitchFamily="34" charset="-128"/>
              </a:rPr>
              <a:t>+ 4 dB</a:t>
            </a:r>
          </a:p>
        </p:txBody>
      </p:sp>
      <p:sp>
        <p:nvSpPr>
          <p:cNvPr id="20" name="TextBox 19"/>
          <p:cNvSpPr txBox="1"/>
          <p:nvPr/>
        </p:nvSpPr>
        <p:spPr>
          <a:xfrm>
            <a:off x="1370163" y="1062987"/>
            <a:ext cx="1169096" cy="338554"/>
          </a:xfrm>
          <a:prstGeom prst="rect">
            <a:avLst/>
          </a:prstGeom>
          <a:noFill/>
        </p:spPr>
        <p:txBody>
          <a:bodyPr wrap="square" rtlCol="0">
            <a:spAutoFit/>
          </a:bodyPr>
          <a:lstStyle/>
          <a:p>
            <a:pPr defTabSz="609585" fontAlgn="base">
              <a:spcBef>
                <a:spcPct val="0"/>
              </a:spcBef>
              <a:spcAft>
                <a:spcPct val="0"/>
              </a:spcAft>
            </a:pPr>
            <a:r>
              <a:rPr lang="en-US" sz="1600" dirty="0">
                <a:solidFill>
                  <a:srgbClr val="0A0B0A"/>
                </a:solidFill>
                <a:ea typeface="MS PGothic" pitchFamily="34" charset="-128"/>
              </a:rPr>
              <a:t>-76 dBm</a:t>
            </a:r>
          </a:p>
        </p:txBody>
      </p:sp>
      <p:sp>
        <p:nvSpPr>
          <p:cNvPr id="21" name="TextBox 20"/>
          <p:cNvSpPr txBox="1"/>
          <p:nvPr/>
        </p:nvSpPr>
        <p:spPr>
          <a:xfrm>
            <a:off x="7456579" y="1062987"/>
            <a:ext cx="3799561" cy="338554"/>
          </a:xfrm>
          <a:prstGeom prst="rect">
            <a:avLst/>
          </a:prstGeom>
          <a:noFill/>
        </p:spPr>
        <p:txBody>
          <a:bodyPr wrap="square" rtlCol="0">
            <a:spAutoFit/>
          </a:bodyPr>
          <a:lstStyle/>
          <a:p>
            <a:pPr defTabSz="609585" fontAlgn="base">
              <a:spcBef>
                <a:spcPct val="0"/>
              </a:spcBef>
              <a:spcAft>
                <a:spcPct val="0"/>
              </a:spcAft>
            </a:pPr>
            <a:r>
              <a:rPr lang="en-US" sz="1600" dirty="0">
                <a:solidFill>
                  <a:srgbClr val="0A0B0A"/>
                </a:solidFill>
                <a:ea typeface="MS PGothic" pitchFamily="34" charset="-128"/>
              </a:rPr>
              <a:t>CCA </a:t>
            </a:r>
            <a:r>
              <a:rPr lang="mr-IN" sz="1600" dirty="0">
                <a:solidFill>
                  <a:srgbClr val="0A0B0A"/>
                </a:solidFill>
                <a:ea typeface="MS PGothic" pitchFamily="34" charset="-128"/>
              </a:rPr>
              <a:t>–</a:t>
            </a:r>
            <a:r>
              <a:rPr lang="en-US" sz="1600" dirty="0">
                <a:solidFill>
                  <a:srgbClr val="0A0B0A"/>
                </a:solidFill>
                <a:ea typeface="MS PGothic" pitchFamily="34" charset="-128"/>
              </a:rPr>
              <a:t> energy detect threshold</a:t>
            </a:r>
          </a:p>
        </p:txBody>
      </p:sp>
      <p:sp>
        <p:nvSpPr>
          <p:cNvPr id="22" name="TextBox 21"/>
          <p:cNvSpPr txBox="1"/>
          <p:nvPr/>
        </p:nvSpPr>
        <p:spPr>
          <a:xfrm>
            <a:off x="7386371" y="3303931"/>
            <a:ext cx="3799561" cy="338554"/>
          </a:xfrm>
          <a:prstGeom prst="rect">
            <a:avLst/>
          </a:prstGeom>
          <a:noFill/>
        </p:spPr>
        <p:txBody>
          <a:bodyPr wrap="square" rtlCol="0">
            <a:spAutoFit/>
          </a:bodyPr>
          <a:lstStyle/>
          <a:p>
            <a:pPr defTabSz="609585" fontAlgn="base">
              <a:spcBef>
                <a:spcPct val="0"/>
              </a:spcBef>
              <a:spcAft>
                <a:spcPct val="0"/>
              </a:spcAft>
            </a:pPr>
            <a:r>
              <a:rPr lang="en-US" sz="1600" dirty="0">
                <a:solidFill>
                  <a:srgbClr val="0A0B0A"/>
                </a:solidFill>
                <a:ea typeface="MS PGothic" pitchFamily="34" charset="-128"/>
              </a:rPr>
              <a:t>CCA </a:t>
            </a:r>
            <a:r>
              <a:rPr lang="mr-IN" sz="1600" dirty="0">
                <a:solidFill>
                  <a:srgbClr val="0A0B0A"/>
                </a:solidFill>
                <a:ea typeface="MS PGothic" pitchFamily="34" charset="-128"/>
              </a:rPr>
              <a:t>–</a:t>
            </a:r>
            <a:r>
              <a:rPr lang="en-US" sz="1600" dirty="0">
                <a:solidFill>
                  <a:srgbClr val="0A0B0A"/>
                </a:solidFill>
                <a:ea typeface="MS PGothic" pitchFamily="34" charset="-128"/>
              </a:rPr>
              <a:t> Adaptive signal detect threshold</a:t>
            </a:r>
          </a:p>
        </p:txBody>
      </p:sp>
      <p:sp>
        <p:nvSpPr>
          <p:cNvPr id="24" name="TextBox 23"/>
          <p:cNvSpPr txBox="1"/>
          <p:nvPr/>
        </p:nvSpPr>
        <p:spPr>
          <a:xfrm>
            <a:off x="7456578" y="4594823"/>
            <a:ext cx="3799561" cy="338554"/>
          </a:xfrm>
          <a:prstGeom prst="rect">
            <a:avLst/>
          </a:prstGeom>
          <a:noFill/>
        </p:spPr>
        <p:txBody>
          <a:bodyPr wrap="square" rtlCol="0">
            <a:spAutoFit/>
          </a:bodyPr>
          <a:lstStyle/>
          <a:p>
            <a:pPr defTabSz="609585" fontAlgn="base">
              <a:spcBef>
                <a:spcPct val="0"/>
              </a:spcBef>
              <a:spcAft>
                <a:spcPct val="0"/>
              </a:spcAft>
            </a:pPr>
            <a:r>
              <a:rPr lang="en-US" sz="1600" dirty="0">
                <a:solidFill>
                  <a:srgbClr val="0A0B0A"/>
                </a:solidFill>
                <a:ea typeface="MS PGothic" pitchFamily="34" charset="-128"/>
              </a:rPr>
              <a:t>Noise Floor</a:t>
            </a:r>
          </a:p>
        </p:txBody>
      </p:sp>
      <p:sp>
        <p:nvSpPr>
          <p:cNvPr id="26" name="Freeform 25"/>
          <p:cNvSpPr/>
          <p:nvPr/>
        </p:nvSpPr>
        <p:spPr>
          <a:xfrm>
            <a:off x="2539260" y="4764100"/>
            <a:ext cx="4732856" cy="45719"/>
          </a:xfrm>
          <a:custGeom>
            <a:avLst/>
            <a:gdLst>
              <a:gd name="connsiteX0" fmla="*/ 0 w 9411684"/>
              <a:gd name="connsiteY0" fmla="*/ 165100 h 292100"/>
              <a:gd name="connsiteX1" fmla="*/ 38100 w 9411684"/>
              <a:gd name="connsiteY1" fmla="*/ 114300 h 292100"/>
              <a:gd name="connsiteX2" fmla="*/ 63500 w 9411684"/>
              <a:gd name="connsiteY2" fmla="*/ 76200 h 292100"/>
              <a:gd name="connsiteX3" fmla="*/ 101600 w 9411684"/>
              <a:gd name="connsiteY3" fmla="*/ 50800 h 292100"/>
              <a:gd name="connsiteX4" fmla="*/ 114300 w 9411684"/>
              <a:gd name="connsiteY4" fmla="*/ 12700 h 292100"/>
              <a:gd name="connsiteX5" fmla="*/ 203200 w 9411684"/>
              <a:gd name="connsiteY5" fmla="*/ 38100 h 292100"/>
              <a:gd name="connsiteX6" fmla="*/ 241300 w 9411684"/>
              <a:gd name="connsiteY6" fmla="*/ 63500 h 292100"/>
              <a:gd name="connsiteX7" fmla="*/ 279400 w 9411684"/>
              <a:gd name="connsiteY7" fmla="*/ 76200 h 292100"/>
              <a:gd name="connsiteX8" fmla="*/ 317500 w 9411684"/>
              <a:gd name="connsiteY8" fmla="*/ 101600 h 292100"/>
              <a:gd name="connsiteX9" fmla="*/ 355600 w 9411684"/>
              <a:gd name="connsiteY9" fmla="*/ 114300 h 292100"/>
              <a:gd name="connsiteX10" fmla="*/ 406400 w 9411684"/>
              <a:gd name="connsiteY10" fmla="*/ 139700 h 292100"/>
              <a:gd name="connsiteX11" fmla="*/ 444500 w 9411684"/>
              <a:gd name="connsiteY11" fmla="*/ 165100 h 292100"/>
              <a:gd name="connsiteX12" fmla="*/ 533400 w 9411684"/>
              <a:gd name="connsiteY12" fmla="*/ 190500 h 292100"/>
              <a:gd name="connsiteX13" fmla="*/ 609600 w 9411684"/>
              <a:gd name="connsiteY13" fmla="*/ 215900 h 292100"/>
              <a:gd name="connsiteX14" fmla="*/ 647700 w 9411684"/>
              <a:gd name="connsiteY14" fmla="*/ 228600 h 292100"/>
              <a:gd name="connsiteX15" fmla="*/ 698500 w 9411684"/>
              <a:gd name="connsiteY15" fmla="*/ 266700 h 292100"/>
              <a:gd name="connsiteX16" fmla="*/ 774700 w 9411684"/>
              <a:gd name="connsiteY16" fmla="*/ 292100 h 292100"/>
              <a:gd name="connsiteX17" fmla="*/ 838200 w 9411684"/>
              <a:gd name="connsiteY17" fmla="*/ 279400 h 292100"/>
              <a:gd name="connsiteX18" fmla="*/ 914400 w 9411684"/>
              <a:gd name="connsiteY18" fmla="*/ 254000 h 292100"/>
              <a:gd name="connsiteX19" fmla="*/ 1028700 w 9411684"/>
              <a:gd name="connsiteY19" fmla="*/ 190500 h 292100"/>
              <a:gd name="connsiteX20" fmla="*/ 1104900 w 9411684"/>
              <a:gd name="connsiteY20" fmla="*/ 139700 h 292100"/>
              <a:gd name="connsiteX21" fmla="*/ 1181100 w 9411684"/>
              <a:gd name="connsiteY21" fmla="*/ 114300 h 292100"/>
              <a:gd name="connsiteX22" fmla="*/ 1219200 w 9411684"/>
              <a:gd name="connsiteY22" fmla="*/ 88900 h 292100"/>
              <a:gd name="connsiteX23" fmla="*/ 1485900 w 9411684"/>
              <a:gd name="connsiteY23" fmla="*/ 63500 h 292100"/>
              <a:gd name="connsiteX24" fmla="*/ 1562100 w 9411684"/>
              <a:gd name="connsiteY24" fmla="*/ 38100 h 292100"/>
              <a:gd name="connsiteX25" fmla="*/ 1600200 w 9411684"/>
              <a:gd name="connsiteY25" fmla="*/ 25400 h 292100"/>
              <a:gd name="connsiteX26" fmla="*/ 1727200 w 9411684"/>
              <a:gd name="connsiteY26" fmla="*/ 38100 h 292100"/>
              <a:gd name="connsiteX27" fmla="*/ 1765300 w 9411684"/>
              <a:gd name="connsiteY27" fmla="*/ 50800 h 292100"/>
              <a:gd name="connsiteX28" fmla="*/ 1816100 w 9411684"/>
              <a:gd name="connsiteY28" fmla="*/ 63500 h 292100"/>
              <a:gd name="connsiteX29" fmla="*/ 1892300 w 9411684"/>
              <a:gd name="connsiteY29" fmla="*/ 88900 h 292100"/>
              <a:gd name="connsiteX30" fmla="*/ 1930400 w 9411684"/>
              <a:gd name="connsiteY30" fmla="*/ 101600 h 292100"/>
              <a:gd name="connsiteX31" fmla="*/ 2006600 w 9411684"/>
              <a:gd name="connsiteY31" fmla="*/ 165100 h 292100"/>
              <a:gd name="connsiteX32" fmla="*/ 2120900 w 9411684"/>
              <a:gd name="connsiteY32" fmla="*/ 228600 h 292100"/>
              <a:gd name="connsiteX33" fmla="*/ 2197100 w 9411684"/>
              <a:gd name="connsiteY33" fmla="*/ 266700 h 292100"/>
              <a:gd name="connsiteX34" fmla="*/ 2400300 w 9411684"/>
              <a:gd name="connsiteY34" fmla="*/ 254000 h 292100"/>
              <a:gd name="connsiteX35" fmla="*/ 2476500 w 9411684"/>
              <a:gd name="connsiteY35" fmla="*/ 228600 h 292100"/>
              <a:gd name="connsiteX36" fmla="*/ 2603500 w 9411684"/>
              <a:gd name="connsiteY36" fmla="*/ 190500 h 292100"/>
              <a:gd name="connsiteX37" fmla="*/ 2641600 w 9411684"/>
              <a:gd name="connsiteY37" fmla="*/ 177800 h 292100"/>
              <a:gd name="connsiteX38" fmla="*/ 2679700 w 9411684"/>
              <a:gd name="connsiteY38" fmla="*/ 165100 h 292100"/>
              <a:gd name="connsiteX39" fmla="*/ 2768600 w 9411684"/>
              <a:gd name="connsiteY39" fmla="*/ 152400 h 292100"/>
              <a:gd name="connsiteX40" fmla="*/ 2844800 w 9411684"/>
              <a:gd name="connsiteY40" fmla="*/ 101600 h 292100"/>
              <a:gd name="connsiteX41" fmla="*/ 2984500 w 9411684"/>
              <a:gd name="connsiteY41" fmla="*/ 76200 h 292100"/>
              <a:gd name="connsiteX42" fmla="*/ 3098800 w 9411684"/>
              <a:gd name="connsiteY42" fmla="*/ 25400 h 292100"/>
              <a:gd name="connsiteX43" fmla="*/ 3136900 w 9411684"/>
              <a:gd name="connsiteY43" fmla="*/ 12700 h 292100"/>
              <a:gd name="connsiteX44" fmla="*/ 3187700 w 9411684"/>
              <a:gd name="connsiteY44" fmla="*/ 25400 h 292100"/>
              <a:gd name="connsiteX45" fmla="*/ 3225800 w 9411684"/>
              <a:gd name="connsiteY45" fmla="*/ 38100 h 292100"/>
              <a:gd name="connsiteX46" fmla="*/ 3302000 w 9411684"/>
              <a:gd name="connsiteY46" fmla="*/ 50800 h 292100"/>
              <a:gd name="connsiteX47" fmla="*/ 3543300 w 9411684"/>
              <a:gd name="connsiteY47" fmla="*/ 88900 h 292100"/>
              <a:gd name="connsiteX48" fmla="*/ 3594100 w 9411684"/>
              <a:gd name="connsiteY48" fmla="*/ 127000 h 292100"/>
              <a:gd name="connsiteX49" fmla="*/ 3670300 w 9411684"/>
              <a:gd name="connsiteY49" fmla="*/ 165100 h 292100"/>
              <a:gd name="connsiteX50" fmla="*/ 3708400 w 9411684"/>
              <a:gd name="connsiteY50" fmla="*/ 203200 h 292100"/>
              <a:gd name="connsiteX51" fmla="*/ 3797300 w 9411684"/>
              <a:gd name="connsiteY51" fmla="*/ 266700 h 292100"/>
              <a:gd name="connsiteX52" fmla="*/ 3873500 w 9411684"/>
              <a:gd name="connsiteY52" fmla="*/ 241300 h 292100"/>
              <a:gd name="connsiteX53" fmla="*/ 3962400 w 9411684"/>
              <a:gd name="connsiteY53" fmla="*/ 215900 h 292100"/>
              <a:gd name="connsiteX54" fmla="*/ 3987800 w 9411684"/>
              <a:gd name="connsiteY54" fmla="*/ 177800 h 292100"/>
              <a:gd name="connsiteX55" fmla="*/ 4025900 w 9411684"/>
              <a:gd name="connsiteY55" fmla="*/ 152400 h 292100"/>
              <a:gd name="connsiteX56" fmla="*/ 4076700 w 9411684"/>
              <a:gd name="connsiteY56" fmla="*/ 76200 h 292100"/>
              <a:gd name="connsiteX57" fmla="*/ 4152900 w 9411684"/>
              <a:gd name="connsiteY57" fmla="*/ 50800 h 292100"/>
              <a:gd name="connsiteX58" fmla="*/ 4229100 w 9411684"/>
              <a:gd name="connsiteY58" fmla="*/ 12700 h 292100"/>
              <a:gd name="connsiteX59" fmla="*/ 4419600 w 9411684"/>
              <a:gd name="connsiteY59" fmla="*/ 25400 h 292100"/>
              <a:gd name="connsiteX60" fmla="*/ 4495800 w 9411684"/>
              <a:gd name="connsiteY60" fmla="*/ 63500 h 292100"/>
              <a:gd name="connsiteX61" fmla="*/ 4533900 w 9411684"/>
              <a:gd name="connsiteY61" fmla="*/ 76200 h 292100"/>
              <a:gd name="connsiteX62" fmla="*/ 4648200 w 9411684"/>
              <a:gd name="connsiteY62" fmla="*/ 165100 h 292100"/>
              <a:gd name="connsiteX63" fmla="*/ 4762500 w 9411684"/>
              <a:gd name="connsiteY63" fmla="*/ 215900 h 292100"/>
              <a:gd name="connsiteX64" fmla="*/ 4851400 w 9411684"/>
              <a:gd name="connsiteY64" fmla="*/ 228600 h 292100"/>
              <a:gd name="connsiteX65" fmla="*/ 4965700 w 9411684"/>
              <a:gd name="connsiteY65" fmla="*/ 215900 h 292100"/>
              <a:gd name="connsiteX66" fmla="*/ 5003800 w 9411684"/>
              <a:gd name="connsiteY66" fmla="*/ 190500 h 292100"/>
              <a:gd name="connsiteX67" fmla="*/ 5041900 w 9411684"/>
              <a:gd name="connsiteY67" fmla="*/ 177800 h 292100"/>
              <a:gd name="connsiteX68" fmla="*/ 5080000 w 9411684"/>
              <a:gd name="connsiteY68" fmla="*/ 152400 h 292100"/>
              <a:gd name="connsiteX69" fmla="*/ 5168900 w 9411684"/>
              <a:gd name="connsiteY69" fmla="*/ 114300 h 292100"/>
              <a:gd name="connsiteX70" fmla="*/ 5245100 w 9411684"/>
              <a:gd name="connsiteY70" fmla="*/ 101600 h 292100"/>
              <a:gd name="connsiteX71" fmla="*/ 5397500 w 9411684"/>
              <a:gd name="connsiteY71" fmla="*/ 114300 h 292100"/>
              <a:gd name="connsiteX72" fmla="*/ 5448300 w 9411684"/>
              <a:gd name="connsiteY72" fmla="*/ 127000 h 292100"/>
              <a:gd name="connsiteX73" fmla="*/ 5638800 w 9411684"/>
              <a:gd name="connsiteY73" fmla="*/ 114300 h 292100"/>
              <a:gd name="connsiteX74" fmla="*/ 5715000 w 9411684"/>
              <a:gd name="connsiteY74" fmla="*/ 101600 h 292100"/>
              <a:gd name="connsiteX75" fmla="*/ 5791200 w 9411684"/>
              <a:gd name="connsiteY75" fmla="*/ 76200 h 292100"/>
              <a:gd name="connsiteX76" fmla="*/ 6007100 w 9411684"/>
              <a:gd name="connsiteY76" fmla="*/ 38100 h 292100"/>
              <a:gd name="connsiteX77" fmla="*/ 6146800 w 9411684"/>
              <a:gd name="connsiteY77" fmla="*/ 0 h 292100"/>
              <a:gd name="connsiteX78" fmla="*/ 6299200 w 9411684"/>
              <a:gd name="connsiteY78" fmla="*/ 38100 h 292100"/>
              <a:gd name="connsiteX79" fmla="*/ 6350000 w 9411684"/>
              <a:gd name="connsiteY79" fmla="*/ 50800 h 292100"/>
              <a:gd name="connsiteX80" fmla="*/ 6464300 w 9411684"/>
              <a:gd name="connsiteY80" fmla="*/ 88900 h 292100"/>
              <a:gd name="connsiteX81" fmla="*/ 6502400 w 9411684"/>
              <a:gd name="connsiteY81" fmla="*/ 101600 h 292100"/>
              <a:gd name="connsiteX82" fmla="*/ 6642100 w 9411684"/>
              <a:gd name="connsiteY82" fmla="*/ 114300 h 292100"/>
              <a:gd name="connsiteX83" fmla="*/ 6743700 w 9411684"/>
              <a:gd name="connsiteY83" fmla="*/ 139700 h 292100"/>
              <a:gd name="connsiteX84" fmla="*/ 6807200 w 9411684"/>
              <a:gd name="connsiteY84" fmla="*/ 152400 h 292100"/>
              <a:gd name="connsiteX85" fmla="*/ 6883400 w 9411684"/>
              <a:gd name="connsiteY85" fmla="*/ 177800 h 292100"/>
              <a:gd name="connsiteX86" fmla="*/ 6921500 w 9411684"/>
              <a:gd name="connsiteY86" fmla="*/ 190500 h 292100"/>
              <a:gd name="connsiteX87" fmla="*/ 7200900 w 9411684"/>
              <a:gd name="connsiteY87" fmla="*/ 203200 h 292100"/>
              <a:gd name="connsiteX88" fmla="*/ 7442200 w 9411684"/>
              <a:gd name="connsiteY88" fmla="*/ 177800 h 292100"/>
              <a:gd name="connsiteX89" fmla="*/ 7543800 w 9411684"/>
              <a:gd name="connsiteY89" fmla="*/ 152400 h 292100"/>
              <a:gd name="connsiteX90" fmla="*/ 7594600 w 9411684"/>
              <a:gd name="connsiteY90" fmla="*/ 139700 h 292100"/>
              <a:gd name="connsiteX91" fmla="*/ 7962900 w 9411684"/>
              <a:gd name="connsiteY91" fmla="*/ 127000 h 292100"/>
              <a:gd name="connsiteX92" fmla="*/ 8001000 w 9411684"/>
              <a:gd name="connsiteY92" fmla="*/ 101600 h 292100"/>
              <a:gd name="connsiteX93" fmla="*/ 8077200 w 9411684"/>
              <a:gd name="connsiteY93" fmla="*/ 38100 h 292100"/>
              <a:gd name="connsiteX94" fmla="*/ 8115300 w 9411684"/>
              <a:gd name="connsiteY94" fmla="*/ 25400 h 292100"/>
              <a:gd name="connsiteX95" fmla="*/ 8458200 w 9411684"/>
              <a:gd name="connsiteY95" fmla="*/ 50800 h 292100"/>
              <a:gd name="connsiteX96" fmla="*/ 8547100 w 9411684"/>
              <a:gd name="connsiteY96" fmla="*/ 63500 h 292100"/>
              <a:gd name="connsiteX97" fmla="*/ 8661400 w 9411684"/>
              <a:gd name="connsiteY97" fmla="*/ 76200 h 292100"/>
              <a:gd name="connsiteX98" fmla="*/ 8864600 w 9411684"/>
              <a:gd name="connsiteY98" fmla="*/ 88900 h 292100"/>
              <a:gd name="connsiteX99" fmla="*/ 8902700 w 9411684"/>
              <a:gd name="connsiteY99" fmla="*/ 101600 h 292100"/>
              <a:gd name="connsiteX100" fmla="*/ 9055100 w 9411684"/>
              <a:gd name="connsiteY100" fmla="*/ 127000 h 292100"/>
              <a:gd name="connsiteX101" fmla="*/ 9105900 w 9411684"/>
              <a:gd name="connsiteY101" fmla="*/ 139700 h 292100"/>
              <a:gd name="connsiteX102" fmla="*/ 9169400 w 9411684"/>
              <a:gd name="connsiteY102" fmla="*/ 152400 h 292100"/>
              <a:gd name="connsiteX103" fmla="*/ 9245600 w 9411684"/>
              <a:gd name="connsiteY103" fmla="*/ 177800 h 292100"/>
              <a:gd name="connsiteX104" fmla="*/ 9321800 w 9411684"/>
              <a:gd name="connsiteY104" fmla="*/ 190500 h 292100"/>
              <a:gd name="connsiteX105" fmla="*/ 9410700 w 9411684"/>
              <a:gd name="connsiteY105" fmla="*/ 165100 h 292100"/>
              <a:gd name="connsiteX106" fmla="*/ 9385300 w 9411684"/>
              <a:gd name="connsiteY106" fmla="*/ 165100 h 29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9411684" h="292100">
                <a:moveTo>
                  <a:pt x="0" y="165100"/>
                </a:moveTo>
                <a:cubicBezTo>
                  <a:pt x="12700" y="148167"/>
                  <a:pt x="25797" y="131524"/>
                  <a:pt x="38100" y="114300"/>
                </a:cubicBezTo>
                <a:cubicBezTo>
                  <a:pt x="46972" y="101880"/>
                  <a:pt x="52707" y="86993"/>
                  <a:pt x="63500" y="76200"/>
                </a:cubicBezTo>
                <a:cubicBezTo>
                  <a:pt x="74293" y="65407"/>
                  <a:pt x="88900" y="59267"/>
                  <a:pt x="101600" y="50800"/>
                </a:cubicBezTo>
                <a:cubicBezTo>
                  <a:pt x="105833" y="38100"/>
                  <a:pt x="101871" y="17672"/>
                  <a:pt x="114300" y="12700"/>
                </a:cubicBezTo>
                <a:cubicBezTo>
                  <a:pt x="118821" y="10892"/>
                  <a:pt x="193996" y="33498"/>
                  <a:pt x="203200" y="38100"/>
                </a:cubicBezTo>
                <a:cubicBezTo>
                  <a:pt x="216852" y="44926"/>
                  <a:pt x="227648" y="56674"/>
                  <a:pt x="241300" y="63500"/>
                </a:cubicBezTo>
                <a:cubicBezTo>
                  <a:pt x="253274" y="69487"/>
                  <a:pt x="267426" y="70213"/>
                  <a:pt x="279400" y="76200"/>
                </a:cubicBezTo>
                <a:cubicBezTo>
                  <a:pt x="293052" y="83026"/>
                  <a:pt x="303848" y="94774"/>
                  <a:pt x="317500" y="101600"/>
                </a:cubicBezTo>
                <a:cubicBezTo>
                  <a:pt x="329474" y="107587"/>
                  <a:pt x="343295" y="109027"/>
                  <a:pt x="355600" y="114300"/>
                </a:cubicBezTo>
                <a:cubicBezTo>
                  <a:pt x="373001" y="121758"/>
                  <a:pt x="389962" y="130307"/>
                  <a:pt x="406400" y="139700"/>
                </a:cubicBezTo>
                <a:cubicBezTo>
                  <a:pt x="419652" y="147273"/>
                  <a:pt x="430848" y="158274"/>
                  <a:pt x="444500" y="165100"/>
                </a:cubicBezTo>
                <a:cubicBezTo>
                  <a:pt x="465840" y="175770"/>
                  <a:pt x="513055" y="184396"/>
                  <a:pt x="533400" y="190500"/>
                </a:cubicBezTo>
                <a:cubicBezTo>
                  <a:pt x="559045" y="198193"/>
                  <a:pt x="584200" y="207433"/>
                  <a:pt x="609600" y="215900"/>
                </a:cubicBezTo>
                <a:lnTo>
                  <a:pt x="647700" y="228600"/>
                </a:lnTo>
                <a:cubicBezTo>
                  <a:pt x="664633" y="241300"/>
                  <a:pt x="679568" y="257234"/>
                  <a:pt x="698500" y="266700"/>
                </a:cubicBezTo>
                <a:cubicBezTo>
                  <a:pt x="722447" y="278674"/>
                  <a:pt x="774700" y="292100"/>
                  <a:pt x="774700" y="292100"/>
                </a:cubicBezTo>
                <a:cubicBezTo>
                  <a:pt x="795867" y="287867"/>
                  <a:pt x="817375" y="285080"/>
                  <a:pt x="838200" y="279400"/>
                </a:cubicBezTo>
                <a:cubicBezTo>
                  <a:pt x="864031" y="272355"/>
                  <a:pt x="914400" y="254000"/>
                  <a:pt x="914400" y="254000"/>
                </a:cubicBezTo>
                <a:cubicBezTo>
                  <a:pt x="1033979" y="134421"/>
                  <a:pt x="842222" y="314818"/>
                  <a:pt x="1028700" y="190500"/>
                </a:cubicBezTo>
                <a:cubicBezTo>
                  <a:pt x="1054100" y="173567"/>
                  <a:pt x="1075940" y="149353"/>
                  <a:pt x="1104900" y="139700"/>
                </a:cubicBezTo>
                <a:cubicBezTo>
                  <a:pt x="1130300" y="131233"/>
                  <a:pt x="1158823" y="129152"/>
                  <a:pt x="1181100" y="114300"/>
                </a:cubicBezTo>
                <a:cubicBezTo>
                  <a:pt x="1193800" y="105833"/>
                  <a:pt x="1204144" y="91409"/>
                  <a:pt x="1219200" y="88900"/>
                </a:cubicBezTo>
                <a:cubicBezTo>
                  <a:pt x="1307287" y="74219"/>
                  <a:pt x="1485900" y="63500"/>
                  <a:pt x="1485900" y="63500"/>
                </a:cubicBezTo>
                <a:lnTo>
                  <a:pt x="1562100" y="38100"/>
                </a:lnTo>
                <a:lnTo>
                  <a:pt x="1600200" y="25400"/>
                </a:lnTo>
                <a:cubicBezTo>
                  <a:pt x="1642533" y="29633"/>
                  <a:pt x="1685150" y="31631"/>
                  <a:pt x="1727200" y="38100"/>
                </a:cubicBezTo>
                <a:cubicBezTo>
                  <a:pt x="1740431" y="40136"/>
                  <a:pt x="1752428" y="47122"/>
                  <a:pt x="1765300" y="50800"/>
                </a:cubicBezTo>
                <a:cubicBezTo>
                  <a:pt x="1782083" y="55595"/>
                  <a:pt x="1799382" y="58484"/>
                  <a:pt x="1816100" y="63500"/>
                </a:cubicBezTo>
                <a:cubicBezTo>
                  <a:pt x="1841745" y="71193"/>
                  <a:pt x="1866900" y="80433"/>
                  <a:pt x="1892300" y="88900"/>
                </a:cubicBezTo>
                <a:cubicBezTo>
                  <a:pt x="1905000" y="93133"/>
                  <a:pt x="1919261" y="94174"/>
                  <a:pt x="1930400" y="101600"/>
                </a:cubicBezTo>
                <a:cubicBezTo>
                  <a:pt x="2066546" y="192364"/>
                  <a:pt x="1859921" y="51017"/>
                  <a:pt x="2006600" y="165100"/>
                </a:cubicBezTo>
                <a:cubicBezTo>
                  <a:pt x="2150756" y="277221"/>
                  <a:pt x="2028923" y="182612"/>
                  <a:pt x="2120900" y="228600"/>
                </a:cubicBezTo>
                <a:cubicBezTo>
                  <a:pt x="2219377" y="277839"/>
                  <a:pt x="2101335" y="234778"/>
                  <a:pt x="2197100" y="266700"/>
                </a:cubicBezTo>
                <a:cubicBezTo>
                  <a:pt x="2264833" y="262467"/>
                  <a:pt x="2333057" y="263170"/>
                  <a:pt x="2400300" y="254000"/>
                </a:cubicBezTo>
                <a:cubicBezTo>
                  <a:pt x="2426828" y="250382"/>
                  <a:pt x="2450525" y="235094"/>
                  <a:pt x="2476500" y="228600"/>
                </a:cubicBezTo>
                <a:cubicBezTo>
                  <a:pt x="2553275" y="209406"/>
                  <a:pt x="2510741" y="221420"/>
                  <a:pt x="2603500" y="190500"/>
                </a:cubicBezTo>
                <a:lnTo>
                  <a:pt x="2641600" y="177800"/>
                </a:lnTo>
                <a:cubicBezTo>
                  <a:pt x="2654300" y="173567"/>
                  <a:pt x="2666448" y="166993"/>
                  <a:pt x="2679700" y="165100"/>
                </a:cubicBezTo>
                <a:lnTo>
                  <a:pt x="2768600" y="152400"/>
                </a:lnTo>
                <a:cubicBezTo>
                  <a:pt x="2859192" y="122203"/>
                  <a:pt x="2749668" y="165021"/>
                  <a:pt x="2844800" y="101600"/>
                </a:cubicBezTo>
                <a:cubicBezTo>
                  <a:pt x="2871907" y="83529"/>
                  <a:pt x="2980193" y="76738"/>
                  <a:pt x="2984500" y="76200"/>
                </a:cubicBezTo>
                <a:cubicBezTo>
                  <a:pt x="3044877" y="35948"/>
                  <a:pt x="3008120" y="55627"/>
                  <a:pt x="3098800" y="25400"/>
                </a:cubicBezTo>
                <a:lnTo>
                  <a:pt x="3136900" y="12700"/>
                </a:lnTo>
                <a:cubicBezTo>
                  <a:pt x="3153833" y="16933"/>
                  <a:pt x="3170917" y="20605"/>
                  <a:pt x="3187700" y="25400"/>
                </a:cubicBezTo>
                <a:cubicBezTo>
                  <a:pt x="3200572" y="29078"/>
                  <a:pt x="3212732" y="35196"/>
                  <a:pt x="3225800" y="38100"/>
                </a:cubicBezTo>
                <a:cubicBezTo>
                  <a:pt x="3250937" y="43686"/>
                  <a:pt x="3276535" y="46980"/>
                  <a:pt x="3302000" y="50800"/>
                </a:cubicBezTo>
                <a:cubicBezTo>
                  <a:pt x="3529622" y="84943"/>
                  <a:pt x="3410835" y="62407"/>
                  <a:pt x="3543300" y="88900"/>
                </a:cubicBezTo>
                <a:cubicBezTo>
                  <a:pt x="3560233" y="101600"/>
                  <a:pt x="3575722" y="116498"/>
                  <a:pt x="3594100" y="127000"/>
                </a:cubicBezTo>
                <a:cubicBezTo>
                  <a:pt x="3666999" y="168657"/>
                  <a:pt x="3597894" y="104762"/>
                  <a:pt x="3670300" y="165100"/>
                </a:cubicBezTo>
                <a:cubicBezTo>
                  <a:pt x="3684098" y="176598"/>
                  <a:pt x="3694763" y="191511"/>
                  <a:pt x="3708400" y="203200"/>
                </a:cubicBezTo>
                <a:cubicBezTo>
                  <a:pt x="3735967" y="226829"/>
                  <a:pt x="3767147" y="246598"/>
                  <a:pt x="3797300" y="266700"/>
                </a:cubicBezTo>
                <a:cubicBezTo>
                  <a:pt x="3822700" y="258233"/>
                  <a:pt x="3847525" y="247794"/>
                  <a:pt x="3873500" y="241300"/>
                </a:cubicBezTo>
                <a:cubicBezTo>
                  <a:pt x="3937287" y="225353"/>
                  <a:pt x="3907741" y="234120"/>
                  <a:pt x="3962400" y="215900"/>
                </a:cubicBezTo>
                <a:cubicBezTo>
                  <a:pt x="3970867" y="203200"/>
                  <a:pt x="3977007" y="188593"/>
                  <a:pt x="3987800" y="177800"/>
                </a:cubicBezTo>
                <a:cubicBezTo>
                  <a:pt x="3998593" y="167007"/>
                  <a:pt x="4015849" y="163887"/>
                  <a:pt x="4025900" y="152400"/>
                </a:cubicBezTo>
                <a:cubicBezTo>
                  <a:pt x="4046002" y="129426"/>
                  <a:pt x="4047740" y="85853"/>
                  <a:pt x="4076700" y="76200"/>
                </a:cubicBezTo>
                <a:cubicBezTo>
                  <a:pt x="4102100" y="67733"/>
                  <a:pt x="4130623" y="65652"/>
                  <a:pt x="4152900" y="50800"/>
                </a:cubicBezTo>
                <a:cubicBezTo>
                  <a:pt x="4202139" y="17974"/>
                  <a:pt x="4176520" y="30227"/>
                  <a:pt x="4229100" y="12700"/>
                </a:cubicBezTo>
                <a:cubicBezTo>
                  <a:pt x="4292600" y="16933"/>
                  <a:pt x="4356348" y="18372"/>
                  <a:pt x="4419600" y="25400"/>
                </a:cubicBezTo>
                <a:cubicBezTo>
                  <a:pt x="4460642" y="29960"/>
                  <a:pt x="4459717" y="45458"/>
                  <a:pt x="4495800" y="63500"/>
                </a:cubicBezTo>
                <a:cubicBezTo>
                  <a:pt x="4507774" y="69487"/>
                  <a:pt x="4521200" y="71967"/>
                  <a:pt x="4533900" y="76200"/>
                </a:cubicBezTo>
                <a:cubicBezTo>
                  <a:pt x="4593586" y="135886"/>
                  <a:pt x="4557056" y="104337"/>
                  <a:pt x="4648200" y="165100"/>
                </a:cubicBezTo>
                <a:cubicBezTo>
                  <a:pt x="4689779" y="192819"/>
                  <a:pt x="4704794" y="207656"/>
                  <a:pt x="4762500" y="215900"/>
                </a:cubicBezTo>
                <a:lnTo>
                  <a:pt x="4851400" y="228600"/>
                </a:lnTo>
                <a:cubicBezTo>
                  <a:pt x="4889500" y="224367"/>
                  <a:pt x="4928510" y="225197"/>
                  <a:pt x="4965700" y="215900"/>
                </a:cubicBezTo>
                <a:cubicBezTo>
                  <a:pt x="4980508" y="212198"/>
                  <a:pt x="4990148" y="197326"/>
                  <a:pt x="5003800" y="190500"/>
                </a:cubicBezTo>
                <a:cubicBezTo>
                  <a:pt x="5015774" y="184513"/>
                  <a:pt x="5029926" y="183787"/>
                  <a:pt x="5041900" y="177800"/>
                </a:cubicBezTo>
                <a:cubicBezTo>
                  <a:pt x="5055552" y="170974"/>
                  <a:pt x="5066748" y="159973"/>
                  <a:pt x="5080000" y="152400"/>
                </a:cubicBezTo>
                <a:cubicBezTo>
                  <a:pt x="5104708" y="138281"/>
                  <a:pt x="5139756" y="120776"/>
                  <a:pt x="5168900" y="114300"/>
                </a:cubicBezTo>
                <a:cubicBezTo>
                  <a:pt x="5194037" y="108714"/>
                  <a:pt x="5219700" y="105833"/>
                  <a:pt x="5245100" y="101600"/>
                </a:cubicBezTo>
                <a:cubicBezTo>
                  <a:pt x="5295900" y="105833"/>
                  <a:pt x="5346918" y="107977"/>
                  <a:pt x="5397500" y="114300"/>
                </a:cubicBezTo>
                <a:cubicBezTo>
                  <a:pt x="5414820" y="116465"/>
                  <a:pt x="5430846" y="127000"/>
                  <a:pt x="5448300" y="127000"/>
                </a:cubicBezTo>
                <a:cubicBezTo>
                  <a:pt x="5511941" y="127000"/>
                  <a:pt x="5575300" y="118533"/>
                  <a:pt x="5638800" y="114300"/>
                </a:cubicBezTo>
                <a:cubicBezTo>
                  <a:pt x="5664200" y="110067"/>
                  <a:pt x="5690018" y="107845"/>
                  <a:pt x="5715000" y="101600"/>
                </a:cubicBezTo>
                <a:cubicBezTo>
                  <a:pt x="5740975" y="95106"/>
                  <a:pt x="5764695" y="79986"/>
                  <a:pt x="5791200" y="76200"/>
                </a:cubicBezTo>
                <a:cubicBezTo>
                  <a:pt x="5846950" y="68236"/>
                  <a:pt x="5960194" y="53735"/>
                  <a:pt x="6007100" y="38100"/>
                </a:cubicBezTo>
                <a:cubicBezTo>
                  <a:pt x="6103778" y="5874"/>
                  <a:pt x="6057046" y="17951"/>
                  <a:pt x="6146800" y="0"/>
                </a:cubicBezTo>
                <a:lnTo>
                  <a:pt x="6299200" y="38100"/>
                </a:lnTo>
                <a:cubicBezTo>
                  <a:pt x="6316133" y="42333"/>
                  <a:pt x="6333441" y="45280"/>
                  <a:pt x="6350000" y="50800"/>
                </a:cubicBezTo>
                <a:lnTo>
                  <a:pt x="6464300" y="88900"/>
                </a:lnTo>
                <a:cubicBezTo>
                  <a:pt x="6477000" y="93133"/>
                  <a:pt x="6489068" y="100388"/>
                  <a:pt x="6502400" y="101600"/>
                </a:cubicBezTo>
                <a:lnTo>
                  <a:pt x="6642100" y="114300"/>
                </a:lnTo>
                <a:cubicBezTo>
                  <a:pt x="6675967" y="122767"/>
                  <a:pt x="6709469" y="132854"/>
                  <a:pt x="6743700" y="139700"/>
                </a:cubicBezTo>
                <a:cubicBezTo>
                  <a:pt x="6764867" y="143933"/>
                  <a:pt x="6786375" y="146720"/>
                  <a:pt x="6807200" y="152400"/>
                </a:cubicBezTo>
                <a:cubicBezTo>
                  <a:pt x="6833031" y="159445"/>
                  <a:pt x="6858000" y="169333"/>
                  <a:pt x="6883400" y="177800"/>
                </a:cubicBezTo>
                <a:cubicBezTo>
                  <a:pt x="6896100" y="182033"/>
                  <a:pt x="6908127" y="189892"/>
                  <a:pt x="6921500" y="190500"/>
                </a:cubicBezTo>
                <a:lnTo>
                  <a:pt x="7200900" y="203200"/>
                </a:lnTo>
                <a:cubicBezTo>
                  <a:pt x="7335509" y="193585"/>
                  <a:pt x="7343949" y="200473"/>
                  <a:pt x="7442200" y="177800"/>
                </a:cubicBezTo>
                <a:cubicBezTo>
                  <a:pt x="7476215" y="169950"/>
                  <a:pt x="7509933" y="160867"/>
                  <a:pt x="7543800" y="152400"/>
                </a:cubicBezTo>
                <a:cubicBezTo>
                  <a:pt x="7560733" y="148167"/>
                  <a:pt x="7577156" y="140302"/>
                  <a:pt x="7594600" y="139700"/>
                </a:cubicBezTo>
                <a:lnTo>
                  <a:pt x="7962900" y="127000"/>
                </a:lnTo>
                <a:cubicBezTo>
                  <a:pt x="7975600" y="118533"/>
                  <a:pt x="7989274" y="111371"/>
                  <a:pt x="8001000" y="101600"/>
                </a:cubicBezTo>
                <a:cubicBezTo>
                  <a:pt x="8043131" y="66491"/>
                  <a:pt x="8029902" y="61749"/>
                  <a:pt x="8077200" y="38100"/>
                </a:cubicBezTo>
                <a:cubicBezTo>
                  <a:pt x="8089174" y="32113"/>
                  <a:pt x="8102600" y="29633"/>
                  <a:pt x="8115300" y="25400"/>
                </a:cubicBezTo>
                <a:cubicBezTo>
                  <a:pt x="8410777" y="58231"/>
                  <a:pt x="7981637" y="12675"/>
                  <a:pt x="8458200" y="50800"/>
                </a:cubicBezTo>
                <a:cubicBezTo>
                  <a:pt x="8488039" y="53187"/>
                  <a:pt x="8517397" y="59787"/>
                  <a:pt x="8547100" y="63500"/>
                </a:cubicBezTo>
                <a:cubicBezTo>
                  <a:pt x="8585138" y="68255"/>
                  <a:pt x="8623188" y="73143"/>
                  <a:pt x="8661400" y="76200"/>
                </a:cubicBezTo>
                <a:cubicBezTo>
                  <a:pt x="8729049" y="81612"/>
                  <a:pt x="8796867" y="84667"/>
                  <a:pt x="8864600" y="88900"/>
                </a:cubicBezTo>
                <a:cubicBezTo>
                  <a:pt x="8877300" y="93133"/>
                  <a:pt x="8889713" y="98353"/>
                  <a:pt x="8902700" y="101600"/>
                </a:cubicBezTo>
                <a:cubicBezTo>
                  <a:pt x="8972899" y="119150"/>
                  <a:pt x="8976247" y="112663"/>
                  <a:pt x="9055100" y="127000"/>
                </a:cubicBezTo>
                <a:cubicBezTo>
                  <a:pt x="9072273" y="130122"/>
                  <a:pt x="9088861" y="135914"/>
                  <a:pt x="9105900" y="139700"/>
                </a:cubicBezTo>
                <a:cubicBezTo>
                  <a:pt x="9126972" y="144383"/>
                  <a:pt x="9148575" y="146720"/>
                  <a:pt x="9169400" y="152400"/>
                </a:cubicBezTo>
                <a:cubicBezTo>
                  <a:pt x="9195231" y="159445"/>
                  <a:pt x="9219190" y="173398"/>
                  <a:pt x="9245600" y="177800"/>
                </a:cubicBezTo>
                <a:lnTo>
                  <a:pt x="9321800" y="190500"/>
                </a:lnTo>
                <a:cubicBezTo>
                  <a:pt x="9322239" y="190390"/>
                  <a:pt x="9404627" y="171173"/>
                  <a:pt x="9410700" y="165100"/>
                </a:cubicBezTo>
                <a:cubicBezTo>
                  <a:pt x="9416687" y="159113"/>
                  <a:pt x="9393767" y="165100"/>
                  <a:pt x="9385300" y="165100"/>
                </a:cubicBezTo>
              </a:path>
            </a:pathLst>
          </a:cu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Up-Down Arrow 10"/>
          <p:cNvSpPr/>
          <p:nvPr/>
        </p:nvSpPr>
        <p:spPr>
          <a:xfrm>
            <a:off x="5854699" y="2998431"/>
            <a:ext cx="311210" cy="949555"/>
          </a:xfrm>
          <a:prstGeom prst="upDownArrow">
            <a:avLst/>
          </a:prstGeom>
          <a:solidFill>
            <a:schemeClr val="accent3">
              <a:lumMod val="60000"/>
              <a:lumOff val="40000"/>
            </a:schemeClr>
          </a:solidFill>
          <a:ln w="38100" cap="flat" cmpd="sng" algn="ctr">
            <a:solidFill>
              <a:schemeClr val="accent3">
                <a:lumMod val="60000"/>
                <a:lumOff val="40000"/>
              </a:schemeClr>
            </a:solidFill>
            <a:prstDash val="solid"/>
          </a:ln>
          <a:effectLst/>
        </p:spPr>
        <p:txBody>
          <a:bodyPr rtlCol="0" anchor="ctr"/>
          <a:lstStyle/>
          <a:p>
            <a:pPr algn="ctr"/>
            <a:endParaRPr lang="en-US" dirty="0"/>
          </a:p>
        </p:txBody>
      </p:sp>
      <p:sp>
        <p:nvSpPr>
          <p:cNvPr id="28" name="TextBox 27"/>
          <p:cNvSpPr txBox="1"/>
          <p:nvPr/>
        </p:nvSpPr>
        <p:spPr>
          <a:xfrm>
            <a:off x="1370163" y="3778709"/>
            <a:ext cx="1169096" cy="338554"/>
          </a:xfrm>
          <a:prstGeom prst="rect">
            <a:avLst/>
          </a:prstGeom>
          <a:noFill/>
        </p:spPr>
        <p:txBody>
          <a:bodyPr wrap="square" rtlCol="0">
            <a:spAutoFit/>
          </a:bodyPr>
          <a:lstStyle/>
          <a:p>
            <a:pPr defTabSz="609585" fontAlgn="base">
              <a:spcBef>
                <a:spcPct val="0"/>
              </a:spcBef>
              <a:spcAft>
                <a:spcPct val="0"/>
              </a:spcAft>
            </a:pPr>
            <a:r>
              <a:rPr lang="en-US" sz="1600" dirty="0">
                <a:solidFill>
                  <a:srgbClr val="0A0B0A"/>
                </a:solidFill>
                <a:ea typeface="MS PGothic" pitchFamily="34" charset="-128"/>
              </a:rPr>
              <a:t>-96 dBm</a:t>
            </a:r>
          </a:p>
        </p:txBody>
      </p:sp>
      <p:cxnSp>
        <p:nvCxnSpPr>
          <p:cNvPr id="29" name="Straight Arrow Connector 28"/>
          <p:cNvCxnSpPr/>
          <p:nvPr/>
        </p:nvCxnSpPr>
        <p:spPr>
          <a:xfrm>
            <a:off x="2580334" y="4233198"/>
            <a:ext cx="0" cy="414968"/>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370163" y="4696468"/>
            <a:ext cx="1169096" cy="338554"/>
          </a:xfrm>
          <a:prstGeom prst="rect">
            <a:avLst/>
          </a:prstGeom>
          <a:noFill/>
        </p:spPr>
        <p:txBody>
          <a:bodyPr wrap="square" rtlCol="0">
            <a:spAutoFit/>
          </a:bodyPr>
          <a:lstStyle/>
          <a:p>
            <a:pPr defTabSz="609585" fontAlgn="base">
              <a:spcBef>
                <a:spcPct val="0"/>
              </a:spcBef>
              <a:spcAft>
                <a:spcPct val="0"/>
              </a:spcAft>
            </a:pPr>
            <a:r>
              <a:rPr lang="en-US" sz="1600" dirty="0">
                <a:solidFill>
                  <a:srgbClr val="0A0B0A"/>
                </a:solidFill>
                <a:ea typeface="MS PGothic" pitchFamily="34" charset="-128"/>
              </a:rPr>
              <a:t>-100 dBm</a:t>
            </a:r>
          </a:p>
        </p:txBody>
      </p:sp>
      <p:sp>
        <p:nvSpPr>
          <p:cNvPr id="33" name="TextBox 32"/>
          <p:cNvSpPr txBox="1"/>
          <p:nvPr/>
        </p:nvSpPr>
        <p:spPr>
          <a:xfrm>
            <a:off x="3936651" y="2688370"/>
            <a:ext cx="1169096" cy="338554"/>
          </a:xfrm>
          <a:prstGeom prst="rect">
            <a:avLst/>
          </a:prstGeom>
          <a:noFill/>
        </p:spPr>
        <p:txBody>
          <a:bodyPr wrap="square" rtlCol="0">
            <a:spAutoFit/>
          </a:bodyPr>
          <a:lstStyle/>
          <a:p>
            <a:pPr defTabSz="609585" fontAlgn="base">
              <a:spcBef>
                <a:spcPct val="0"/>
              </a:spcBef>
              <a:spcAft>
                <a:spcPct val="0"/>
              </a:spcAft>
            </a:pPr>
            <a:r>
              <a:rPr lang="en-US" sz="1600" b="1" dirty="0">
                <a:solidFill>
                  <a:schemeClr val="accent3">
                    <a:lumMod val="75000"/>
                  </a:schemeClr>
                </a:solidFill>
                <a:ea typeface="MS PGothic" pitchFamily="34" charset="-128"/>
              </a:rPr>
              <a:t>-83 dBm</a:t>
            </a:r>
          </a:p>
        </p:txBody>
      </p:sp>
      <p:cxnSp>
        <p:nvCxnSpPr>
          <p:cNvPr id="23" name="Straight Connector 22">
            <a:extLst>
              <a:ext uri="{FF2B5EF4-FFF2-40B4-BE49-F238E27FC236}">
                <a16:creationId xmlns:a16="http://schemas.microsoft.com/office/drawing/2014/main" id="{2584B75F-F313-4C89-AFE5-A37B789D7133}"/>
              </a:ext>
            </a:extLst>
          </p:cNvPr>
          <p:cNvCxnSpPr/>
          <p:nvPr/>
        </p:nvCxnSpPr>
        <p:spPr>
          <a:xfrm>
            <a:off x="4968657" y="4027909"/>
            <a:ext cx="2304137" cy="1631"/>
          </a:xfrm>
          <a:prstGeom prst="line">
            <a:avLst/>
          </a:prstGeom>
          <a:noFill/>
          <a:ln w="38100" cap="flat" cmpd="sng" algn="ctr">
            <a:solidFill>
              <a:schemeClr val="accent3"/>
            </a:solidFill>
            <a:prstDash val="solid"/>
          </a:ln>
          <a:effectLst/>
        </p:spPr>
      </p:cxnSp>
      <p:sp>
        <p:nvSpPr>
          <p:cNvPr id="25" name="TextBox 24"/>
          <p:cNvSpPr txBox="1"/>
          <p:nvPr/>
        </p:nvSpPr>
        <p:spPr>
          <a:xfrm>
            <a:off x="304799" y="243230"/>
            <a:ext cx="5549900" cy="492443"/>
          </a:xfrm>
          <a:prstGeom prst="rect">
            <a:avLst/>
          </a:prstGeom>
          <a:noFill/>
        </p:spPr>
        <p:txBody>
          <a:bodyPr wrap="square" rtlCol="0">
            <a:spAutoFit/>
          </a:bodyPr>
          <a:lstStyle/>
          <a:p>
            <a:r>
              <a:rPr lang="en-US" sz="2600" b="1" dirty="0"/>
              <a:t>BSS Color </a:t>
            </a:r>
            <a:r>
              <a:rPr lang="mr-IN" sz="2600" b="1" dirty="0"/>
              <a:t>–</a:t>
            </a:r>
            <a:r>
              <a:rPr lang="en-US" sz="2600" b="1" dirty="0"/>
              <a:t> Spatial Reuse</a:t>
            </a:r>
          </a:p>
        </p:txBody>
      </p:sp>
      <p:sp>
        <p:nvSpPr>
          <p:cNvPr id="31" name="Content Placeholder 2"/>
          <p:cNvSpPr txBox="1">
            <a:spLocks/>
          </p:cNvSpPr>
          <p:nvPr/>
        </p:nvSpPr>
        <p:spPr bwMode="auto">
          <a:xfrm>
            <a:off x="329239" y="5328256"/>
            <a:ext cx="11673339" cy="876919"/>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defRPr sz="2400" kern="1200">
                <a:solidFill>
                  <a:schemeClr val="accent1"/>
                </a:solidFill>
                <a:latin typeface="+mn-lt"/>
                <a:ea typeface="ＭＳ Ｐゴシック" charset="0"/>
                <a:cs typeface="ＭＳ Ｐゴシック" charset="0"/>
              </a:defRPr>
            </a:lvl1pPr>
            <a:lvl2pPr marL="742950" indent="-285750" algn="l" defTabSz="457200" rtl="0" eaLnBrk="0" fontAlgn="base" hangingPunct="0">
              <a:spcBef>
                <a:spcPct val="0"/>
              </a:spcBef>
              <a:spcAft>
                <a:spcPct val="0"/>
              </a:spcAft>
              <a:buClr>
                <a:schemeClr val="accent1"/>
              </a:buClr>
              <a:buSzPct val="102000"/>
              <a:buFont typeface="Lucida Grande" charset="0"/>
              <a:buChar char="]"/>
              <a:defRPr sz="2000" kern="1200">
                <a:solidFill>
                  <a:schemeClr val="tx2"/>
                </a:solidFill>
                <a:latin typeface="+mn-lt"/>
                <a:ea typeface="ＭＳ Ｐゴシック" charset="0"/>
                <a:cs typeface="+mn-cs"/>
              </a:defRPr>
            </a:lvl2pPr>
            <a:lvl3pPr marL="1257300" indent="-342900" algn="l" defTabSz="457200" rtl="0" eaLnBrk="0" fontAlgn="base" hangingPunct="0">
              <a:spcBef>
                <a:spcPct val="0"/>
              </a:spcBef>
              <a:spcAft>
                <a:spcPct val="0"/>
              </a:spcAft>
              <a:buFont typeface="Lucida Grande" charset="0"/>
              <a:buChar char="-"/>
              <a:defRPr sz="2000" kern="1200">
                <a:solidFill>
                  <a:srgbClr val="7F7F7F"/>
                </a:solidFill>
                <a:latin typeface="+mn-lt"/>
                <a:ea typeface="ＭＳ Ｐゴシック" charset="0"/>
                <a:cs typeface="+mn-cs"/>
              </a:defRPr>
            </a:lvl3pPr>
            <a:lvl4pPr marL="1714500" indent="-342900" algn="l" defTabSz="457200" rtl="0" eaLnBrk="0" fontAlgn="base" hangingPunct="0">
              <a:spcBef>
                <a:spcPct val="0"/>
              </a:spcBef>
              <a:spcAft>
                <a:spcPct val="0"/>
              </a:spcAft>
              <a:buFont typeface="Lucida Grande" charset="0"/>
              <a:buChar char="-"/>
              <a:defRPr sz="2000" kern="1200">
                <a:solidFill>
                  <a:srgbClr val="7F7F7F"/>
                </a:solidFill>
                <a:latin typeface="+mn-lt"/>
                <a:ea typeface="ＭＳ Ｐゴシック" charset="0"/>
                <a:cs typeface="+mn-cs"/>
              </a:defRPr>
            </a:lvl4pPr>
            <a:lvl5pPr marL="2171700" indent="-342900" algn="l" defTabSz="457200" rtl="0" eaLnBrk="0" fontAlgn="base" hangingPunct="0">
              <a:spcBef>
                <a:spcPct val="0"/>
              </a:spcBef>
              <a:spcAft>
                <a:spcPct val="0"/>
              </a:spcAft>
              <a:buFont typeface="Lucida Grande" charset="0"/>
              <a:buChar char="-"/>
              <a:defRPr sz="2000" kern="1200">
                <a:solidFill>
                  <a:srgbClr val="7F7F7F"/>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buClr>
                <a:srgbClr val="3E89BC"/>
              </a:buClr>
              <a:buSzPct val="100000"/>
              <a:defRPr/>
            </a:pPr>
            <a:r>
              <a:rPr lang="en-US" sz="2667" dirty="0">
                <a:solidFill>
                  <a:prstClr val="black"/>
                </a:solidFill>
                <a:ea typeface="MS PGothic" pitchFamily="34" charset="-128"/>
              </a:rPr>
              <a:t>Adaptive CCA implementation could raise </a:t>
            </a:r>
            <a:r>
              <a:rPr lang="en-US" sz="2667" dirty="0">
                <a:solidFill>
                  <a:srgbClr val="3E89BC"/>
                </a:solidFill>
                <a:ea typeface="MS PGothic" pitchFamily="34" charset="-128"/>
              </a:rPr>
              <a:t>Signal Detect </a:t>
            </a:r>
            <a:r>
              <a:rPr lang="en-US" sz="2667" dirty="0">
                <a:solidFill>
                  <a:prstClr val="black"/>
                </a:solidFill>
                <a:ea typeface="MS PGothic" pitchFamily="34" charset="-128"/>
              </a:rPr>
              <a:t>threshold for </a:t>
            </a:r>
            <a:r>
              <a:rPr lang="en-US" sz="2667" dirty="0">
                <a:solidFill>
                  <a:srgbClr val="A72F1F"/>
                </a:solidFill>
                <a:ea typeface="MS PGothic" pitchFamily="34" charset="-128"/>
              </a:rPr>
              <a:t>inter-BSS frames</a:t>
            </a:r>
            <a:r>
              <a:rPr lang="en-US" sz="2667" dirty="0">
                <a:solidFill>
                  <a:prstClr val="black"/>
                </a:solidFill>
                <a:ea typeface="MS PGothic" pitchFamily="34" charset="-128"/>
              </a:rPr>
              <a:t>, while maintaining a lower threshold for intra-BSS traffic </a:t>
            </a:r>
          </a:p>
          <a:p>
            <a:pPr marL="182875" indent="-182875" eaLnBrk="1" hangingPunct="1">
              <a:buClr>
                <a:srgbClr val="3E89BC"/>
              </a:buClr>
              <a:buSzPct val="100000"/>
              <a:buFont typeface="Arial"/>
              <a:buChar char="•"/>
              <a:defRPr/>
            </a:pPr>
            <a:endParaRPr lang="en-US" sz="2933" dirty="0">
              <a:solidFill>
                <a:prstClr val="black"/>
              </a:solidFill>
              <a:ea typeface="MS PGothic" pitchFamily="34" charset="-128"/>
            </a:endParaRPr>
          </a:p>
          <a:p>
            <a:pPr marL="182875" indent="-182875" eaLnBrk="1" hangingPunct="1">
              <a:buClr>
                <a:srgbClr val="3E89BC"/>
              </a:buClr>
              <a:buSzPct val="100000"/>
              <a:buFont typeface="Arial"/>
              <a:buChar char="•"/>
              <a:defRPr/>
            </a:pPr>
            <a:endParaRPr lang="en-US" sz="2933" dirty="0">
              <a:solidFill>
                <a:prstClr val="black"/>
              </a:solidFill>
              <a:ea typeface="MS PGothic" pitchFamily="34" charset="-128"/>
            </a:endParaRPr>
          </a:p>
          <a:p>
            <a:pPr marL="182875" indent="-182875" eaLnBrk="1" hangingPunct="1">
              <a:buClr>
                <a:srgbClr val="3E89BC"/>
              </a:buClr>
              <a:buSzPct val="100000"/>
              <a:buFont typeface="Arial"/>
              <a:buChar char="•"/>
              <a:defRPr/>
            </a:pPr>
            <a:endParaRPr lang="en-US" sz="2933" dirty="0">
              <a:solidFill>
                <a:prstClr val="black"/>
              </a:solidFill>
              <a:ea typeface="MS PGothic" pitchFamily="34" charset="-128"/>
            </a:endParaRPr>
          </a:p>
          <a:p>
            <a:pPr marL="182875" indent="-182875" eaLnBrk="1" hangingPunct="1">
              <a:buClr>
                <a:srgbClr val="3E89BC"/>
              </a:buClr>
              <a:buSzPct val="100000"/>
              <a:buFont typeface="Arial"/>
              <a:buChar char="•"/>
              <a:defRPr/>
            </a:pPr>
            <a:endParaRPr lang="en-US" sz="2933" dirty="0">
              <a:solidFill>
                <a:prstClr val="black"/>
              </a:solidFill>
              <a:ea typeface="MS PGothic" pitchFamily="34" charset="-128"/>
            </a:endParaRPr>
          </a:p>
          <a:p>
            <a:pPr marL="182875" indent="-182875" eaLnBrk="1" hangingPunct="1">
              <a:buClr>
                <a:srgbClr val="3E89BC"/>
              </a:buClr>
              <a:buSzPct val="100000"/>
              <a:buFont typeface="Arial"/>
              <a:buChar char="•"/>
              <a:defRPr/>
            </a:pPr>
            <a:endParaRPr lang="en-US" sz="2933" dirty="0">
              <a:solidFill>
                <a:prstClr val="black"/>
              </a:solidFill>
              <a:ea typeface="MS PGothic" pitchFamily="34" charset="-128"/>
            </a:endParaRPr>
          </a:p>
          <a:p>
            <a:pPr marL="182875" indent="-182875" eaLnBrk="1" hangingPunct="1">
              <a:buClr>
                <a:srgbClr val="3E89BC"/>
              </a:buClr>
              <a:buSzPct val="100000"/>
              <a:buFont typeface="Arial"/>
              <a:buChar char="•"/>
              <a:defRPr/>
            </a:pPr>
            <a:endParaRPr lang="en-US" sz="2933" dirty="0">
              <a:solidFill>
                <a:prstClr val="black"/>
              </a:solidFill>
              <a:ea typeface="MS PGothic" pitchFamily="34" charset="-128"/>
            </a:endParaRPr>
          </a:p>
          <a:p>
            <a:pPr marL="182875" indent="-182875" eaLnBrk="1" hangingPunct="1">
              <a:buClr>
                <a:srgbClr val="3E89BC"/>
              </a:buClr>
              <a:buSzPct val="100000"/>
              <a:buFont typeface="Arial"/>
              <a:buChar char="•"/>
              <a:defRPr/>
            </a:pPr>
            <a:endParaRPr lang="en-US" sz="2933" dirty="0">
              <a:solidFill>
                <a:prstClr val="black"/>
              </a:solidFill>
              <a:ea typeface="MS PGothic" pitchFamily="34" charset="-128"/>
            </a:endParaRPr>
          </a:p>
          <a:p>
            <a:pPr marL="182875" indent="-182875" eaLnBrk="1" hangingPunct="1">
              <a:buClr>
                <a:srgbClr val="3E89BC"/>
              </a:buClr>
              <a:buSzPct val="100000"/>
              <a:buFont typeface="Arial"/>
              <a:buChar char="•"/>
              <a:defRPr/>
            </a:pPr>
            <a:endParaRPr lang="en-US" sz="2933" dirty="0">
              <a:solidFill>
                <a:prstClr val="black"/>
              </a:solidFill>
              <a:ea typeface="MS PGothic" pitchFamily="34" charset="-128"/>
            </a:endParaRPr>
          </a:p>
          <a:p>
            <a:pPr marL="182875" indent="-182875" eaLnBrk="1" hangingPunct="1">
              <a:buClr>
                <a:srgbClr val="3E89BC"/>
              </a:buClr>
              <a:buSzPct val="100000"/>
              <a:buFont typeface="Arial"/>
              <a:buChar char="•"/>
              <a:defRPr/>
            </a:pPr>
            <a:endParaRPr lang="en-US" sz="2933" dirty="0">
              <a:solidFill>
                <a:prstClr val="black"/>
              </a:solidFill>
              <a:ea typeface="MS PGothic" pitchFamily="34" charset="-128"/>
            </a:endParaRPr>
          </a:p>
          <a:p>
            <a:pPr marL="182875" indent="-182875" eaLnBrk="1" hangingPunct="1">
              <a:buClr>
                <a:srgbClr val="3E89BC"/>
              </a:buClr>
              <a:buSzPct val="100000"/>
              <a:buFont typeface="Arial"/>
              <a:buChar char="•"/>
              <a:defRPr/>
            </a:pPr>
            <a:endParaRPr lang="en-US" sz="2933" dirty="0">
              <a:solidFill>
                <a:prstClr val="black"/>
              </a:solidFill>
              <a:ea typeface="MS PGothic" pitchFamily="34" charset="-128"/>
            </a:endParaRPr>
          </a:p>
          <a:p>
            <a:pPr marL="182875" indent="-182875" eaLnBrk="1" hangingPunct="1">
              <a:buClr>
                <a:srgbClr val="3E89BC"/>
              </a:buClr>
              <a:buSzPct val="100000"/>
              <a:buFont typeface="Arial"/>
              <a:buChar char="•"/>
              <a:defRPr/>
            </a:pPr>
            <a:endParaRPr lang="en-US" sz="2933" dirty="0">
              <a:solidFill>
                <a:prstClr val="black"/>
              </a:solidFill>
              <a:ea typeface="MS PGothic" pitchFamily="34" charset="-128"/>
            </a:endParaRPr>
          </a:p>
          <a:p>
            <a:pPr marL="182875" indent="-182875" eaLnBrk="1" hangingPunct="1">
              <a:buClr>
                <a:srgbClr val="3E89BC"/>
              </a:buClr>
              <a:buSzPct val="100000"/>
              <a:buFont typeface="Arial"/>
              <a:buChar char="•"/>
              <a:defRPr/>
            </a:pPr>
            <a:endParaRPr lang="en-US" sz="2933" dirty="0">
              <a:solidFill>
                <a:prstClr val="black"/>
              </a:solidFill>
              <a:ea typeface="MS PGothic" pitchFamily="34" charset="-128"/>
            </a:endParaRPr>
          </a:p>
          <a:p>
            <a:pPr marL="182875" indent="-182875" eaLnBrk="1" hangingPunct="1">
              <a:buClr>
                <a:srgbClr val="3E89BC"/>
              </a:buClr>
              <a:buSzPct val="100000"/>
              <a:buFont typeface="Arial"/>
              <a:buChar char="•"/>
              <a:defRPr/>
            </a:pPr>
            <a:endParaRPr lang="en-US" sz="2933" dirty="0">
              <a:solidFill>
                <a:prstClr val="black"/>
              </a:solidFill>
              <a:ea typeface="MS PGothic" pitchFamily="34" charset="-128"/>
            </a:endParaRPr>
          </a:p>
          <a:p>
            <a:pPr marL="182875" indent="-182875" eaLnBrk="1" hangingPunct="1">
              <a:buClr>
                <a:srgbClr val="3E89BC"/>
              </a:buClr>
              <a:buSzPct val="100000"/>
              <a:buFont typeface="Arial"/>
              <a:buChar char="•"/>
              <a:defRPr/>
            </a:pPr>
            <a:endParaRPr lang="en-US" sz="2933" dirty="0">
              <a:solidFill>
                <a:prstClr val="black"/>
              </a:solidFill>
              <a:ea typeface="MS PGothic" pitchFamily="34" charset="-128"/>
            </a:endParaRPr>
          </a:p>
          <a:p>
            <a:pPr marL="182875" indent="-182875" eaLnBrk="1" hangingPunct="1">
              <a:buClr>
                <a:srgbClr val="3E89BC"/>
              </a:buClr>
              <a:buSzPct val="100000"/>
              <a:buFont typeface="Arial"/>
              <a:buChar char="•"/>
              <a:defRPr/>
            </a:pPr>
            <a:endParaRPr lang="en-US" sz="2933" dirty="0">
              <a:solidFill>
                <a:prstClr val="black"/>
              </a:solidFill>
              <a:ea typeface="MS PGothic" pitchFamily="34" charset="-128"/>
            </a:endParaRPr>
          </a:p>
          <a:p>
            <a:pPr marL="4907157" lvl="8" indent="-182875">
              <a:buClr>
                <a:srgbClr val="3E89BC"/>
              </a:buClr>
              <a:buSzPct val="100000"/>
              <a:defRPr/>
            </a:pPr>
            <a:endParaRPr lang="en-US" sz="2933" dirty="0">
              <a:solidFill>
                <a:prstClr val="black"/>
              </a:solidFill>
              <a:ea typeface="MS PGothic" pitchFamily="34" charset="-128"/>
            </a:endParaRPr>
          </a:p>
          <a:p>
            <a:pPr marL="182875" indent="-182875" eaLnBrk="1" hangingPunct="1">
              <a:buClr>
                <a:srgbClr val="3E89BC"/>
              </a:buClr>
              <a:buSzPct val="100000"/>
              <a:buFont typeface="Arial"/>
              <a:buChar char="•"/>
              <a:defRPr/>
            </a:pPr>
            <a:endParaRPr lang="en-US" sz="2933" dirty="0">
              <a:solidFill>
                <a:prstClr val="black"/>
              </a:solidFill>
              <a:ea typeface="MS PGothic" pitchFamily="34" charset="-128"/>
            </a:endParaRPr>
          </a:p>
          <a:p>
            <a:pPr marL="0" indent="0" eaLnBrk="1" hangingPunct="1">
              <a:buClr>
                <a:prstClr val="black"/>
              </a:buClr>
              <a:defRPr/>
            </a:pPr>
            <a:endParaRPr lang="en-US" sz="2933" dirty="0">
              <a:solidFill>
                <a:srgbClr val="3E89BC"/>
              </a:solidFill>
            </a:endParaRPr>
          </a:p>
          <a:p>
            <a:pPr lvl="1" eaLnBrk="1" hangingPunct="1">
              <a:buClr>
                <a:prstClr val="black"/>
              </a:buClr>
              <a:buFont typeface="Arial"/>
              <a:buChar char="•"/>
              <a:defRPr/>
            </a:pPr>
            <a:endParaRPr lang="en-US" sz="2400" dirty="0">
              <a:solidFill>
                <a:srgbClr val="3E89BC"/>
              </a:solidFill>
            </a:endParaRPr>
          </a:p>
          <a:p>
            <a:pPr marL="533387" lvl="1" indent="0" eaLnBrk="1" hangingPunct="1">
              <a:buClr>
                <a:prstClr val="black"/>
              </a:buClr>
              <a:defRPr/>
            </a:pPr>
            <a:endParaRPr lang="en-US" sz="2400" dirty="0">
              <a:solidFill>
                <a:srgbClr val="3E89BC"/>
              </a:solidFill>
            </a:endParaRPr>
          </a:p>
        </p:txBody>
      </p:sp>
    </p:spTree>
    <p:extLst>
      <p:ext uri="{BB962C8B-B14F-4D97-AF65-F5344CB8AC3E}">
        <p14:creationId xmlns:p14="http://schemas.microsoft.com/office/powerpoint/2010/main" val="691415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125E-6 1.48148E-6 L -3.125E-6 -0.17037 " pathEditMode="relative" rAng="0" ptsTypes="AA">
                                      <p:cBhvr>
                                        <p:cTn id="6" dur="2000" fill="hold"/>
                                        <p:tgtEl>
                                          <p:spTgt spid="23"/>
                                        </p:tgtEl>
                                        <p:attrNameLst>
                                          <p:attrName>ppt_x</p:attrName>
                                          <p:attrName>ppt_y</p:attrName>
                                        </p:attrNameLst>
                                      </p:cBhvr>
                                      <p:rCtr x="0" y="-8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57500" y="2889643"/>
            <a:ext cx="7416800" cy="707886"/>
          </a:xfrm>
          <a:prstGeom prst="rect">
            <a:avLst/>
          </a:prstGeom>
          <a:noFill/>
        </p:spPr>
        <p:txBody>
          <a:bodyPr wrap="square" rtlCol="0">
            <a:spAutoFit/>
          </a:bodyPr>
          <a:lstStyle/>
          <a:p>
            <a:r>
              <a:rPr lang="en-US" sz="4000" dirty="0">
                <a:solidFill>
                  <a:schemeClr val="accent1"/>
                </a:solidFill>
              </a:rPr>
              <a:t>Additional 802.11ax capabilities</a:t>
            </a:r>
          </a:p>
        </p:txBody>
      </p:sp>
    </p:spTree>
    <p:extLst>
      <p:ext uri="{BB962C8B-B14F-4D97-AF65-F5344CB8AC3E}">
        <p14:creationId xmlns:p14="http://schemas.microsoft.com/office/powerpoint/2010/main" val="19515809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04799" y="1041400"/>
            <a:ext cx="5664202" cy="3759200"/>
          </a:xfrm>
        </p:spPr>
        <p:txBody>
          <a:bodyPr/>
          <a:lstStyle/>
          <a:p>
            <a:pPr>
              <a:lnSpc>
                <a:spcPts val="2800"/>
              </a:lnSpc>
            </a:pPr>
            <a:r>
              <a:rPr lang="en-US" sz="2800" b="0" dirty="0">
                <a:solidFill>
                  <a:schemeClr val="accent2"/>
                </a:solidFill>
              </a:rPr>
              <a:t>Target Wake Time (TWT) </a:t>
            </a:r>
            <a:r>
              <a:rPr lang="en-US" sz="2800" b="0" dirty="0"/>
              <a:t>is a power saving mechanism in 802.11ah, negotiated between a STA and its AP, which allows the STA to sleep for periods of time, and wake up in pre-scheduled (target) times to exchange information with its AP</a:t>
            </a:r>
          </a:p>
          <a:p>
            <a:pPr>
              <a:lnSpc>
                <a:spcPts val="2800"/>
              </a:lnSpc>
            </a:pPr>
            <a:endParaRPr lang="en-US" sz="2800" b="0" dirty="0"/>
          </a:p>
          <a:p>
            <a:pPr>
              <a:lnSpc>
                <a:spcPts val="2800"/>
              </a:lnSpc>
            </a:pPr>
            <a:r>
              <a:rPr lang="en-US" sz="2800" b="0" dirty="0"/>
              <a:t>This allows the station to ‘sleep’ longer and  reducing energy consumption.</a:t>
            </a:r>
          </a:p>
          <a:p>
            <a:pPr>
              <a:lnSpc>
                <a:spcPts val="2800"/>
              </a:lnSpc>
            </a:pPr>
            <a:endParaRPr lang="en-US" sz="2800" b="0" dirty="0"/>
          </a:p>
          <a:p>
            <a:pPr>
              <a:lnSpc>
                <a:spcPts val="2800"/>
              </a:lnSpc>
            </a:pPr>
            <a:r>
              <a:rPr lang="en-US" sz="2800" b="0" dirty="0"/>
              <a:t>Key feature for </a:t>
            </a:r>
            <a:r>
              <a:rPr lang="en-US" sz="2800" b="0" dirty="0">
                <a:solidFill>
                  <a:schemeClr val="accent5"/>
                </a:solidFill>
              </a:rPr>
              <a:t>IoT </a:t>
            </a:r>
            <a:r>
              <a:rPr lang="en-US" sz="2800" b="0" dirty="0"/>
              <a:t>type sensors</a:t>
            </a:r>
          </a:p>
          <a:p>
            <a:endParaRPr lang="en-US" dirty="0"/>
          </a:p>
          <a:p>
            <a:endParaRPr lang="en-US" dirty="0"/>
          </a:p>
        </p:txBody>
      </p:sp>
      <p:sp>
        <p:nvSpPr>
          <p:cNvPr id="4" name="TextBox 3"/>
          <p:cNvSpPr txBox="1"/>
          <p:nvPr/>
        </p:nvSpPr>
        <p:spPr>
          <a:xfrm>
            <a:off x="304799" y="243230"/>
            <a:ext cx="5549900" cy="492443"/>
          </a:xfrm>
          <a:prstGeom prst="rect">
            <a:avLst/>
          </a:prstGeom>
          <a:noFill/>
        </p:spPr>
        <p:txBody>
          <a:bodyPr wrap="square" rtlCol="0">
            <a:spAutoFit/>
          </a:bodyPr>
          <a:lstStyle/>
          <a:p>
            <a:r>
              <a:rPr lang="en-US" sz="2600" b="1" dirty="0"/>
              <a:t>Target Wake Time</a:t>
            </a:r>
          </a:p>
        </p:txBody>
      </p:sp>
      <p:pic>
        <p:nvPicPr>
          <p:cNvPr id="5" name="Picture 4">
            <a:extLst>
              <a:ext uri="{FF2B5EF4-FFF2-40B4-BE49-F238E27FC236}">
                <a16:creationId xmlns:a16="http://schemas.microsoft.com/office/drawing/2014/main" id="{8BA5A415-2F34-4ECE-A24D-C5D6BDFD3FF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301724" y="1527467"/>
            <a:ext cx="5788676" cy="4023360"/>
          </a:xfrm>
          <a:prstGeom prst="rect">
            <a:avLst/>
          </a:prstGeom>
        </p:spPr>
      </p:pic>
    </p:spTree>
    <p:extLst>
      <p:ext uri="{BB962C8B-B14F-4D97-AF65-F5344CB8AC3E}">
        <p14:creationId xmlns:p14="http://schemas.microsoft.com/office/powerpoint/2010/main" val="1114321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04799" y="1209298"/>
            <a:ext cx="7467600" cy="5219700"/>
          </a:xfrm>
        </p:spPr>
        <p:txBody>
          <a:bodyPr/>
          <a:lstStyle/>
          <a:p>
            <a:r>
              <a:rPr lang="en-US" sz="3600" b="0" dirty="0"/>
              <a:t>Devices can sleep for longer periods</a:t>
            </a:r>
          </a:p>
          <a:p>
            <a:endParaRPr lang="en-US" sz="3600" b="0" dirty="0"/>
          </a:p>
          <a:p>
            <a:r>
              <a:rPr lang="en-US" sz="3600" b="0" dirty="0"/>
              <a:t>Saves battery life</a:t>
            </a:r>
          </a:p>
          <a:p>
            <a:endParaRPr lang="en-US" sz="3600" b="0" dirty="0"/>
          </a:p>
          <a:p>
            <a:r>
              <a:rPr lang="en-US" sz="3600" b="0" dirty="0"/>
              <a:t>Ideal for IoT devices</a:t>
            </a:r>
          </a:p>
          <a:p>
            <a:endParaRPr lang="en-US" sz="3600" b="0" dirty="0"/>
          </a:p>
          <a:p>
            <a:endParaRPr lang="en-US" sz="3600" b="0" dirty="0"/>
          </a:p>
        </p:txBody>
      </p:sp>
      <p:sp>
        <p:nvSpPr>
          <p:cNvPr id="4" name="TextBox 3"/>
          <p:cNvSpPr txBox="1"/>
          <p:nvPr/>
        </p:nvSpPr>
        <p:spPr>
          <a:xfrm>
            <a:off x="304799" y="243230"/>
            <a:ext cx="5549900" cy="492443"/>
          </a:xfrm>
          <a:prstGeom prst="rect">
            <a:avLst/>
          </a:prstGeom>
          <a:noFill/>
        </p:spPr>
        <p:txBody>
          <a:bodyPr wrap="square" rtlCol="0">
            <a:spAutoFit/>
          </a:bodyPr>
          <a:lstStyle/>
          <a:p>
            <a:r>
              <a:rPr lang="en-US" sz="2600" b="1" dirty="0"/>
              <a:t>Target Wake Time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2759" y="1351364"/>
            <a:ext cx="5186767" cy="5186767"/>
          </a:xfrm>
          <a:prstGeom prst="rect">
            <a:avLst/>
          </a:prstGeom>
        </p:spPr>
      </p:pic>
    </p:spTree>
    <p:extLst>
      <p:ext uri="{BB962C8B-B14F-4D97-AF65-F5344CB8AC3E}">
        <p14:creationId xmlns:p14="http://schemas.microsoft.com/office/powerpoint/2010/main" val="235060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2800" y="2880498"/>
            <a:ext cx="4572000" cy="707886"/>
          </a:xfrm>
          <a:prstGeom prst="rect">
            <a:avLst/>
          </a:prstGeom>
          <a:noFill/>
        </p:spPr>
        <p:txBody>
          <a:bodyPr wrap="square" rtlCol="0">
            <a:spAutoFit/>
          </a:bodyPr>
          <a:lstStyle/>
          <a:p>
            <a:r>
              <a:rPr lang="en-US" sz="4000" dirty="0"/>
              <a:t>8</a:t>
            </a:r>
            <a:r>
              <a:rPr lang="en-US" sz="4000" dirty="0">
                <a:solidFill>
                  <a:schemeClr val="accent1"/>
                </a:solidFill>
              </a:rPr>
              <a:t>802.11ax</a:t>
            </a:r>
            <a:endParaRPr lang="en-US" sz="4000" dirty="0"/>
          </a:p>
        </p:txBody>
      </p:sp>
    </p:spTree>
    <p:extLst>
      <p:ext uri="{BB962C8B-B14F-4D97-AF65-F5344CB8AC3E}">
        <p14:creationId xmlns:p14="http://schemas.microsoft.com/office/powerpoint/2010/main" val="458298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31800" y="5285624"/>
            <a:ext cx="11760200" cy="975476"/>
          </a:xfrm>
        </p:spPr>
        <p:txBody>
          <a:bodyPr/>
          <a:lstStyle/>
          <a:p>
            <a:pPr marL="0" indent="0">
              <a:buNone/>
            </a:pPr>
            <a:r>
              <a:rPr lang="en-US" sz="2800" b="0" dirty="0"/>
              <a:t>Much like 256-QAM, we anticipate that very high SNR thresholds (~ 35 dB) will be needed in order for 802.11ax radios to use 1024-QAM modulation. </a:t>
            </a:r>
          </a:p>
          <a:p>
            <a:endParaRPr lang="en-US" sz="2800" dirty="0"/>
          </a:p>
        </p:txBody>
      </p:sp>
      <p:sp>
        <p:nvSpPr>
          <p:cNvPr id="4" name="TextBox 3"/>
          <p:cNvSpPr txBox="1"/>
          <p:nvPr/>
        </p:nvSpPr>
        <p:spPr>
          <a:xfrm>
            <a:off x="304799" y="243230"/>
            <a:ext cx="5549900" cy="492443"/>
          </a:xfrm>
          <a:prstGeom prst="rect">
            <a:avLst/>
          </a:prstGeom>
          <a:noFill/>
        </p:spPr>
        <p:txBody>
          <a:bodyPr wrap="square" rtlCol="0">
            <a:spAutoFit/>
          </a:bodyPr>
          <a:lstStyle/>
          <a:p>
            <a:r>
              <a:rPr lang="en-US" sz="2600" b="1" dirty="0"/>
              <a:t>1024-QAM modulation</a:t>
            </a:r>
          </a:p>
        </p:txBody>
      </p:sp>
      <p:pic>
        <p:nvPicPr>
          <p:cNvPr id="5" name="Picture 4"/>
          <p:cNvPicPr>
            <a:picLocks noChangeAspect="1"/>
          </p:cNvPicPr>
          <p:nvPr/>
        </p:nvPicPr>
        <p:blipFill>
          <a:blip r:embed="rId3"/>
          <a:stretch>
            <a:fillRect/>
          </a:stretch>
        </p:blipFill>
        <p:spPr>
          <a:xfrm>
            <a:off x="1605933" y="898928"/>
            <a:ext cx="8497531" cy="4223441"/>
          </a:xfrm>
          <a:prstGeom prst="rect">
            <a:avLst/>
          </a:prstGeom>
        </p:spPr>
      </p:pic>
    </p:spTree>
    <p:extLst>
      <p:ext uri="{BB962C8B-B14F-4D97-AF65-F5344CB8AC3E}">
        <p14:creationId xmlns:p14="http://schemas.microsoft.com/office/powerpoint/2010/main" val="14366907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57500" y="2889643"/>
            <a:ext cx="7416800" cy="707886"/>
          </a:xfrm>
          <a:prstGeom prst="rect">
            <a:avLst/>
          </a:prstGeom>
          <a:noFill/>
        </p:spPr>
        <p:txBody>
          <a:bodyPr wrap="square" rtlCol="0">
            <a:spAutoFit/>
          </a:bodyPr>
          <a:lstStyle/>
          <a:p>
            <a:r>
              <a:rPr lang="en-US" sz="4000" dirty="0">
                <a:solidFill>
                  <a:schemeClr val="accent1"/>
                </a:solidFill>
              </a:rPr>
              <a:t>802.11ax Key Questions</a:t>
            </a:r>
          </a:p>
        </p:txBody>
      </p:sp>
    </p:spTree>
    <p:extLst>
      <p:ext uri="{BB962C8B-B14F-4D97-AF65-F5344CB8AC3E}">
        <p14:creationId xmlns:p14="http://schemas.microsoft.com/office/powerpoint/2010/main" val="514617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364503" y="1395472"/>
            <a:ext cx="2112460" cy="632417"/>
          </a:xfrm>
        </p:spPr>
        <p:txBody>
          <a:bodyPr/>
          <a:lstStyle/>
          <a:p>
            <a:pPr marL="0" indent="0">
              <a:buNone/>
            </a:pPr>
            <a:r>
              <a:rPr lang="en-US" sz="3200" b="0" dirty="0"/>
              <a:t>802.11ax</a:t>
            </a:r>
          </a:p>
          <a:p>
            <a:endParaRPr lang="en-US" sz="3200" b="0" dirty="0"/>
          </a:p>
          <a:p>
            <a:endParaRPr lang="en-US" sz="3200" b="0" dirty="0"/>
          </a:p>
          <a:p>
            <a:endParaRPr lang="en-US" sz="3200" b="0" dirty="0"/>
          </a:p>
        </p:txBody>
      </p:sp>
      <p:sp>
        <p:nvSpPr>
          <p:cNvPr id="4" name="TextBox 3"/>
          <p:cNvSpPr txBox="1"/>
          <p:nvPr/>
        </p:nvSpPr>
        <p:spPr>
          <a:xfrm>
            <a:off x="304798" y="243230"/>
            <a:ext cx="9385302" cy="492443"/>
          </a:xfrm>
          <a:prstGeom prst="rect">
            <a:avLst/>
          </a:prstGeom>
          <a:noFill/>
        </p:spPr>
        <p:txBody>
          <a:bodyPr wrap="square" rtlCol="0">
            <a:spAutoFit/>
          </a:bodyPr>
          <a:lstStyle/>
          <a:p>
            <a:r>
              <a:rPr lang="en-US" sz="2600" b="1" dirty="0"/>
              <a:t>Wi-Fi Alliance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845" y="1098292"/>
            <a:ext cx="1466142" cy="1490852"/>
          </a:xfrm>
          <a:prstGeom prst="rect">
            <a:avLst/>
          </a:prstGeom>
        </p:spPr>
      </p:pic>
      <p:sp>
        <p:nvSpPr>
          <p:cNvPr id="9" name="Content Placeholder 1"/>
          <p:cNvSpPr txBox="1">
            <a:spLocks/>
          </p:cNvSpPr>
          <p:nvPr/>
        </p:nvSpPr>
        <p:spPr>
          <a:xfrm>
            <a:off x="4773479" y="1094439"/>
            <a:ext cx="7020732" cy="4647876"/>
          </a:xfrm>
          <a:prstGeom prst="rect">
            <a:avLst/>
          </a:prstGeom>
        </p:spPr>
        <p:txBody>
          <a:bodyPr/>
          <a:lstStyle>
            <a:lvl1pPr marL="228600" indent="-228600" algn="l" defTabSz="914400" rtl="0" eaLnBrk="1" latinLnBrk="0" hangingPunct="1">
              <a:spcBef>
                <a:spcPts val="1000"/>
              </a:spcBef>
              <a:buClr>
                <a:srgbClr val="FBBD04"/>
              </a:buClr>
              <a:buFont typeface="Wingdings" pitchFamily="2" charset="2"/>
              <a:buChar char="§"/>
              <a:defRPr sz="2200" b="1" kern="1200">
                <a:solidFill>
                  <a:schemeClr val="accent6">
                    <a:lumMod val="50000"/>
                  </a:schemeClr>
                </a:solidFill>
                <a:latin typeface="Franklin Gothic Book" charset="0"/>
                <a:ea typeface="Franklin Gothic Book" charset="0"/>
                <a:cs typeface="Franklin Gothic Book" charset="0"/>
              </a:defRPr>
            </a:lvl1pPr>
            <a:lvl2pPr marL="457200" indent="-171450" algn="l" defTabSz="914400" rtl="0" eaLnBrk="1" latinLnBrk="0" hangingPunct="1">
              <a:spcBef>
                <a:spcPts val="200"/>
              </a:spcBef>
              <a:buClr>
                <a:srgbClr val="565A5C"/>
              </a:buClr>
              <a:buSzPct val="70000"/>
              <a:buFont typeface="Monaco" charset="0"/>
              <a:buChar char="⎻"/>
              <a:defRPr sz="2000" kern="1200" baseline="0">
                <a:solidFill>
                  <a:schemeClr val="accent6">
                    <a:lumMod val="50000"/>
                  </a:schemeClr>
                </a:solidFill>
                <a:latin typeface="Franklin Gothic Book" charset="0"/>
                <a:ea typeface="Franklin Gothic Book" charset="0"/>
                <a:cs typeface="Franklin Gothic Book" charset="0"/>
              </a:defRPr>
            </a:lvl2pPr>
            <a:lvl3pPr marL="801688" indent="-171450" algn="l" defTabSz="914400" rtl="0" eaLnBrk="1" latinLnBrk="0" hangingPunct="1">
              <a:spcBef>
                <a:spcPts val="100"/>
              </a:spcBef>
              <a:buClr>
                <a:srgbClr val="565A5C"/>
              </a:buClr>
              <a:buFont typeface="Wingdings" charset="2"/>
              <a:buChar char="§"/>
              <a:defRPr sz="1800" kern="1200" baseline="0">
                <a:solidFill>
                  <a:schemeClr val="accent6">
                    <a:lumMod val="50000"/>
                  </a:schemeClr>
                </a:solidFill>
                <a:latin typeface="Franklin Gothic Book" charset="0"/>
                <a:ea typeface="Franklin Gothic Book" charset="0"/>
                <a:cs typeface="Franklin Gothic Book" charset="0"/>
              </a:defRPr>
            </a:lvl3pPr>
            <a:lvl4pPr marL="1087438" indent="-173038" algn="l" defTabSz="914400" rtl="0" eaLnBrk="1" latinLnBrk="0" hangingPunct="1">
              <a:spcBef>
                <a:spcPts val="100"/>
              </a:spcBef>
              <a:buClr>
                <a:srgbClr val="565A5C"/>
              </a:buClr>
              <a:buFont typeface="Arial" pitchFamily="34" charset="0"/>
              <a:buChar char="-"/>
              <a:defRPr lang="en-US" sz="1600" kern="1200">
                <a:solidFill>
                  <a:schemeClr val="accent6">
                    <a:lumMod val="50000"/>
                  </a:schemeClr>
                </a:solidFill>
                <a:latin typeface="Franklin Gothic Book" charset="0"/>
                <a:ea typeface="Franklin Gothic Book" charset="0"/>
                <a:cs typeface="Franklin Gothic Book" charset="0"/>
              </a:defRPr>
            </a:lvl4pPr>
            <a:lvl5pPr marL="1371600" marR="0" indent="-173038" algn="l" defTabSz="914400" rtl="0" eaLnBrk="1" fontAlgn="auto" latinLnBrk="0" hangingPunct="1">
              <a:lnSpc>
                <a:spcPct val="100000"/>
              </a:lnSpc>
              <a:spcBef>
                <a:spcPts val="100"/>
              </a:spcBef>
              <a:spcAft>
                <a:spcPts val="0"/>
              </a:spcAft>
              <a:buClr>
                <a:srgbClr val="565A5C"/>
              </a:buClr>
              <a:buSzTx/>
              <a:buFont typeface="Wingdings" charset="2"/>
              <a:buChar char="§"/>
              <a:tabLst/>
              <a:defRPr lang="en-US" sz="1400" kern="1200" baseline="0">
                <a:solidFill>
                  <a:schemeClr val="accent6">
                    <a:lumMod val="50000"/>
                  </a:schemeClr>
                </a:solidFill>
                <a:latin typeface="Franklin Gothic Book" charset="0"/>
                <a:ea typeface="Franklin Gothic Book" charset="0"/>
                <a:cs typeface="Franklin Gothic Book" charset="0"/>
              </a:defRPr>
            </a:lvl5pPr>
            <a:lvl6pPr marL="1200150" marR="0" indent="-171450" algn="l" defTabSz="914400" rtl="0" eaLnBrk="1" fontAlgn="auto" latinLnBrk="0" hangingPunct="1">
              <a:lnSpc>
                <a:spcPct val="100000"/>
              </a:lnSpc>
              <a:spcBef>
                <a:spcPct val="20000"/>
              </a:spcBef>
              <a:spcAft>
                <a:spcPts val="0"/>
              </a:spcAft>
              <a:buClr>
                <a:schemeClr val="tx1"/>
              </a:buClr>
              <a:buSzTx/>
              <a:buFont typeface="Arial" pitchFamily="34" charset="0"/>
              <a:buChar char="-"/>
              <a:tabLst/>
              <a:defRPr sz="1400" kern="1200">
                <a:solidFill>
                  <a:schemeClr val="tx1">
                    <a:lumMod val="65000"/>
                    <a:lumOff val="35000"/>
                  </a:schemeClr>
                </a:solidFill>
                <a:latin typeface="Arial" pitchFamily="34" charset="0"/>
                <a:ea typeface="+mn-ea"/>
                <a:cs typeface="Arial" pitchFamily="34" charset="0"/>
              </a:defRPr>
            </a:lvl6pPr>
            <a:lvl7pPr marL="1484313" indent="-173038" algn="l" defTabSz="914400" rtl="0" eaLnBrk="1" latinLnBrk="0" hangingPunct="1">
              <a:spcBef>
                <a:spcPct val="20000"/>
              </a:spcBef>
              <a:buClr>
                <a:srgbClr val="1E1E1E"/>
              </a:buClr>
              <a:buFont typeface="Calibri" pitchFamily="34" charset="0"/>
              <a:buChar char="›"/>
              <a:defRPr sz="1200" kern="1200" baseline="0">
                <a:solidFill>
                  <a:schemeClr val="tx1">
                    <a:lumMod val="65000"/>
                    <a:lumOff val="35000"/>
                  </a:schemeClr>
                </a:solidFill>
                <a:latin typeface="Arial" pitchFamily="34" charset="0"/>
                <a:ea typeface="+mn-ea"/>
                <a:cs typeface="Arial" pitchFamily="34" charset="0"/>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200" b="0" dirty="0">
                <a:solidFill>
                  <a:schemeClr val="accent2"/>
                </a:solidFill>
              </a:rPr>
              <a:t>Wi-Fi Alliance </a:t>
            </a:r>
            <a:r>
              <a:rPr lang="en-US" sz="3200" b="0" dirty="0">
                <a:solidFill>
                  <a:schemeClr val="tx2"/>
                </a:solidFill>
              </a:rPr>
              <a:t>has</a:t>
            </a:r>
            <a:r>
              <a:rPr lang="en-US" sz="3200" b="0" dirty="0">
                <a:solidFill>
                  <a:schemeClr val="accent2"/>
                </a:solidFill>
              </a:rPr>
              <a:t> </a:t>
            </a:r>
            <a:r>
              <a:rPr lang="en-US" sz="3200" b="0" dirty="0"/>
              <a:t>introduced a new generational Wi-Fi naming system that helps users better understand the experience they can expect</a:t>
            </a:r>
          </a:p>
          <a:p>
            <a:endParaRPr lang="en-US" sz="3200" b="0" dirty="0"/>
          </a:p>
          <a:p>
            <a:r>
              <a:rPr lang="en-US" sz="3200" b="0" dirty="0"/>
              <a:t> </a:t>
            </a:r>
            <a:r>
              <a:rPr lang="en-US" sz="3200" b="0" dirty="0">
                <a:solidFill>
                  <a:schemeClr val="accent5"/>
                </a:solidFill>
              </a:rPr>
              <a:t>Wi-Fi 6 </a:t>
            </a:r>
            <a:r>
              <a:rPr lang="en-US" sz="3200" b="0" dirty="0">
                <a:solidFill>
                  <a:schemeClr val="tx2"/>
                </a:solidFill>
              </a:rPr>
              <a:t>is</a:t>
            </a:r>
            <a:r>
              <a:rPr lang="en-US" sz="3200" b="0" dirty="0">
                <a:solidFill>
                  <a:schemeClr val="accent5"/>
                </a:solidFill>
              </a:rPr>
              <a:t> </a:t>
            </a:r>
            <a:r>
              <a:rPr lang="en-US" sz="3200" b="0" dirty="0"/>
              <a:t>the next generation of Wi-Fi based on 802.11ax technology: </a:t>
            </a:r>
            <a:r>
              <a:rPr lang="en-US" sz="3200" b="0" dirty="0">
                <a:hlinkClick r:id="rId4"/>
              </a:rPr>
              <a:t>www.wi-fi.org/wi-fi-6</a:t>
            </a:r>
            <a:endParaRPr lang="en-US" sz="3200" b="0" dirty="0"/>
          </a:p>
          <a:p>
            <a:endParaRPr lang="en-US" sz="3200" b="0" dirty="0"/>
          </a:p>
          <a:p>
            <a:endParaRPr lang="en-US" sz="3200" b="0" dirty="0"/>
          </a:p>
          <a:p>
            <a:endParaRPr lang="en-US" sz="3200" b="0" dirty="0"/>
          </a:p>
          <a:p>
            <a:endParaRPr lang="en-US" dirty="0"/>
          </a:p>
          <a:p>
            <a:endParaRPr lang="en-US" dirty="0"/>
          </a:p>
          <a:p>
            <a:endParaRPr lang="en-US" dirty="0"/>
          </a:p>
          <a:p>
            <a:endParaRPr lang="en-US" dirty="0"/>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616" y="2961339"/>
            <a:ext cx="1480371" cy="1472124"/>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616" y="4814810"/>
            <a:ext cx="1501234" cy="1472124"/>
          </a:xfrm>
          <a:prstGeom prst="rect">
            <a:avLst/>
          </a:prstGeom>
        </p:spPr>
      </p:pic>
      <p:sp>
        <p:nvSpPr>
          <p:cNvPr id="12" name="Content Placeholder 1"/>
          <p:cNvSpPr txBox="1">
            <a:spLocks/>
          </p:cNvSpPr>
          <p:nvPr/>
        </p:nvSpPr>
        <p:spPr>
          <a:xfrm>
            <a:off x="2364503" y="3252685"/>
            <a:ext cx="2112460" cy="632417"/>
          </a:xfrm>
          <a:prstGeom prst="rect">
            <a:avLst/>
          </a:prstGeom>
        </p:spPr>
        <p:txBody>
          <a:bodyPr/>
          <a:lstStyle>
            <a:lvl1pPr marL="228600" indent="-228600" algn="l" defTabSz="914400" rtl="0" eaLnBrk="1" latinLnBrk="0" hangingPunct="1">
              <a:spcBef>
                <a:spcPts val="1000"/>
              </a:spcBef>
              <a:buClr>
                <a:srgbClr val="FBBD04"/>
              </a:buClr>
              <a:buFont typeface="Wingdings" pitchFamily="2" charset="2"/>
              <a:buChar char="§"/>
              <a:defRPr sz="2200" b="1" kern="1200">
                <a:solidFill>
                  <a:schemeClr val="accent6">
                    <a:lumMod val="50000"/>
                  </a:schemeClr>
                </a:solidFill>
                <a:latin typeface="Franklin Gothic Book" charset="0"/>
                <a:ea typeface="Franklin Gothic Book" charset="0"/>
                <a:cs typeface="Franklin Gothic Book" charset="0"/>
              </a:defRPr>
            </a:lvl1pPr>
            <a:lvl2pPr marL="457200" indent="-171450" algn="l" defTabSz="914400" rtl="0" eaLnBrk="1" latinLnBrk="0" hangingPunct="1">
              <a:spcBef>
                <a:spcPts val="200"/>
              </a:spcBef>
              <a:buClr>
                <a:srgbClr val="565A5C"/>
              </a:buClr>
              <a:buSzPct val="70000"/>
              <a:buFont typeface="Monaco" charset="0"/>
              <a:buChar char="⎻"/>
              <a:defRPr sz="2000" kern="1200" baseline="0">
                <a:solidFill>
                  <a:schemeClr val="accent6">
                    <a:lumMod val="50000"/>
                  </a:schemeClr>
                </a:solidFill>
                <a:latin typeface="Franklin Gothic Book" charset="0"/>
                <a:ea typeface="Franklin Gothic Book" charset="0"/>
                <a:cs typeface="Franklin Gothic Book" charset="0"/>
              </a:defRPr>
            </a:lvl2pPr>
            <a:lvl3pPr marL="801688" indent="-171450" algn="l" defTabSz="914400" rtl="0" eaLnBrk="1" latinLnBrk="0" hangingPunct="1">
              <a:spcBef>
                <a:spcPts val="100"/>
              </a:spcBef>
              <a:buClr>
                <a:srgbClr val="565A5C"/>
              </a:buClr>
              <a:buFont typeface="Wingdings" charset="2"/>
              <a:buChar char="§"/>
              <a:defRPr sz="1800" kern="1200" baseline="0">
                <a:solidFill>
                  <a:schemeClr val="accent6">
                    <a:lumMod val="50000"/>
                  </a:schemeClr>
                </a:solidFill>
                <a:latin typeface="Franklin Gothic Book" charset="0"/>
                <a:ea typeface="Franklin Gothic Book" charset="0"/>
                <a:cs typeface="Franklin Gothic Book" charset="0"/>
              </a:defRPr>
            </a:lvl3pPr>
            <a:lvl4pPr marL="1087438" indent="-173038" algn="l" defTabSz="914400" rtl="0" eaLnBrk="1" latinLnBrk="0" hangingPunct="1">
              <a:spcBef>
                <a:spcPts val="100"/>
              </a:spcBef>
              <a:buClr>
                <a:srgbClr val="565A5C"/>
              </a:buClr>
              <a:buFont typeface="Arial" pitchFamily="34" charset="0"/>
              <a:buChar char="-"/>
              <a:defRPr lang="en-US" sz="1600" kern="1200">
                <a:solidFill>
                  <a:schemeClr val="accent6">
                    <a:lumMod val="50000"/>
                  </a:schemeClr>
                </a:solidFill>
                <a:latin typeface="Franklin Gothic Book" charset="0"/>
                <a:ea typeface="Franklin Gothic Book" charset="0"/>
                <a:cs typeface="Franklin Gothic Book" charset="0"/>
              </a:defRPr>
            </a:lvl4pPr>
            <a:lvl5pPr marL="1371600" marR="0" indent="-173038" algn="l" defTabSz="914400" rtl="0" eaLnBrk="1" fontAlgn="auto" latinLnBrk="0" hangingPunct="1">
              <a:lnSpc>
                <a:spcPct val="100000"/>
              </a:lnSpc>
              <a:spcBef>
                <a:spcPts val="100"/>
              </a:spcBef>
              <a:spcAft>
                <a:spcPts val="0"/>
              </a:spcAft>
              <a:buClr>
                <a:srgbClr val="565A5C"/>
              </a:buClr>
              <a:buSzTx/>
              <a:buFont typeface="Wingdings" charset="2"/>
              <a:buChar char="§"/>
              <a:tabLst/>
              <a:defRPr lang="en-US" sz="1400" kern="1200" baseline="0">
                <a:solidFill>
                  <a:schemeClr val="accent6">
                    <a:lumMod val="50000"/>
                  </a:schemeClr>
                </a:solidFill>
                <a:latin typeface="Franklin Gothic Book" charset="0"/>
                <a:ea typeface="Franklin Gothic Book" charset="0"/>
                <a:cs typeface="Franklin Gothic Book" charset="0"/>
              </a:defRPr>
            </a:lvl5pPr>
            <a:lvl6pPr marL="1200150" marR="0" indent="-171450" algn="l" defTabSz="914400" rtl="0" eaLnBrk="1" fontAlgn="auto" latinLnBrk="0" hangingPunct="1">
              <a:lnSpc>
                <a:spcPct val="100000"/>
              </a:lnSpc>
              <a:spcBef>
                <a:spcPct val="20000"/>
              </a:spcBef>
              <a:spcAft>
                <a:spcPts val="0"/>
              </a:spcAft>
              <a:buClr>
                <a:schemeClr val="tx1"/>
              </a:buClr>
              <a:buSzTx/>
              <a:buFont typeface="Arial" pitchFamily="34" charset="0"/>
              <a:buChar char="-"/>
              <a:tabLst/>
              <a:defRPr sz="1400" kern="1200">
                <a:solidFill>
                  <a:schemeClr val="tx1">
                    <a:lumMod val="65000"/>
                    <a:lumOff val="35000"/>
                  </a:schemeClr>
                </a:solidFill>
                <a:latin typeface="Arial" pitchFamily="34" charset="0"/>
                <a:ea typeface="+mn-ea"/>
                <a:cs typeface="Arial" pitchFamily="34" charset="0"/>
              </a:defRPr>
            </a:lvl6pPr>
            <a:lvl7pPr marL="1484313" indent="-173038" algn="l" defTabSz="914400" rtl="0" eaLnBrk="1" latinLnBrk="0" hangingPunct="1">
              <a:spcBef>
                <a:spcPct val="20000"/>
              </a:spcBef>
              <a:buClr>
                <a:srgbClr val="1E1E1E"/>
              </a:buClr>
              <a:buFont typeface="Calibri" pitchFamily="34" charset="0"/>
              <a:buChar char="›"/>
              <a:defRPr sz="1200" kern="1200" baseline="0">
                <a:solidFill>
                  <a:schemeClr val="tx1">
                    <a:lumMod val="65000"/>
                    <a:lumOff val="35000"/>
                  </a:schemeClr>
                </a:solidFill>
                <a:latin typeface="Arial" pitchFamily="34" charset="0"/>
                <a:ea typeface="+mn-ea"/>
                <a:cs typeface="Arial" pitchFamily="34" charset="0"/>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r>
              <a:rPr lang="en-US" sz="3200" b="0"/>
              <a:t>802.11ac</a:t>
            </a:r>
          </a:p>
          <a:p>
            <a:endParaRPr lang="en-US" sz="3200" b="0" dirty="0"/>
          </a:p>
          <a:p>
            <a:endParaRPr lang="en-US" sz="3200" b="0" dirty="0"/>
          </a:p>
          <a:p>
            <a:endParaRPr lang="en-US" sz="3200" b="0" dirty="0"/>
          </a:p>
        </p:txBody>
      </p:sp>
      <p:sp>
        <p:nvSpPr>
          <p:cNvPr id="13" name="Content Placeholder 1"/>
          <p:cNvSpPr txBox="1">
            <a:spLocks/>
          </p:cNvSpPr>
          <p:nvPr/>
        </p:nvSpPr>
        <p:spPr>
          <a:xfrm>
            <a:off x="2364503" y="5109898"/>
            <a:ext cx="2112460" cy="632417"/>
          </a:xfrm>
          <a:prstGeom prst="rect">
            <a:avLst/>
          </a:prstGeom>
        </p:spPr>
        <p:txBody>
          <a:bodyPr/>
          <a:lstStyle>
            <a:lvl1pPr marL="228600" indent="-228600" algn="l" defTabSz="914400" rtl="0" eaLnBrk="1" latinLnBrk="0" hangingPunct="1">
              <a:spcBef>
                <a:spcPts val="1000"/>
              </a:spcBef>
              <a:buClr>
                <a:srgbClr val="FBBD04"/>
              </a:buClr>
              <a:buFont typeface="Wingdings" pitchFamily="2" charset="2"/>
              <a:buChar char="§"/>
              <a:defRPr sz="2200" b="1" kern="1200">
                <a:solidFill>
                  <a:schemeClr val="accent6">
                    <a:lumMod val="50000"/>
                  </a:schemeClr>
                </a:solidFill>
                <a:latin typeface="Franklin Gothic Book" charset="0"/>
                <a:ea typeface="Franklin Gothic Book" charset="0"/>
                <a:cs typeface="Franklin Gothic Book" charset="0"/>
              </a:defRPr>
            </a:lvl1pPr>
            <a:lvl2pPr marL="457200" indent="-171450" algn="l" defTabSz="914400" rtl="0" eaLnBrk="1" latinLnBrk="0" hangingPunct="1">
              <a:spcBef>
                <a:spcPts val="200"/>
              </a:spcBef>
              <a:buClr>
                <a:srgbClr val="565A5C"/>
              </a:buClr>
              <a:buSzPct val="70000"/>
              <a:buFont typeface="Monaco" charset="0"/>
              <a:buChar char="⎻"/>
              <a:defRPr sz="2000" kern="1200" baseline="0">
                <a:solidFill>
                  <a:schemeClr val="accent6">
                    <a:lumMod val="50000"/>
                  </a:schemeClr>
                </a:solidFill>
                <a:latin typeface="Franklin Gothic Book" charset="0"/>
                <a:ea typeface="Franklin Gothic Book" charset="0"/>
                <a:cs typeface="Franklin Gothic Book" charset="0"/>
              </a:defRPr>
            </a:lvl2pPr>
            <a:lvl3pPr marL="801688" indent="-171450" algn="l" defTabSz="914400" rtl="0" eaLnBrk="1" latinLnBrk="0" hangingPunct="1">
              <a:spcBef>
                <a:spcPts val="100"/>
              </a:spcBef>
              <a:buClr>
                <a:srgbClr val="565A5C"/>
              </a:buClr>
              <a:buFont typeface="Wingdings" charset="2"/>
              <a:buChar char="§"/>
              <a:defRPr sz="1800" kern="1200" baseline="0">
                <a:solidFill>
                  <a:schemeClr val="accent6">
                    <a:lumMod val="50000"/>
                  </a:schemeClr>
                </a:solidFill>
                <a:latin typeface="Franklin Gothic Book" charset="0"/>
                <a:ea typeface="Franklin Gothic Book" charset="0"/>
                <a:cs typeface="Franklin Gothic Book" charset="0"/>
              </a:defRPr>
            </a:lvl3pPr>
            <a:lvl4pPr marL="1087438" indent="-173038" algn="l" defTabSz="914400" rtl="0" eaLnBrk="1" latinLnBrk="0" hangingPunct="1">
              <a:spcBef>
                <a:spcPts val="100"/>
              </a:spcBef>
              <a:buClr>
                <a:srgbClr val="565A5C"/>
              </a:buClr>
              <a:buFont typeface="Arial" pitchFamily="34" charset="0"/>
              <a:buChar char="-"/>
              <a:defRPr lang="en-US" sz="1600" kern="1200">
                <a:solidFill>
                  <a:schemeClr val="accent6">
                    <a:lumMod val="50000"/>
                  </a:schemeClr>
                </a:solidFill>
                <a:latin typeface="Franklin Gothic Book" charset="0"/>
                <a:ea typeface="Franklin Gothic Book" charset="0"/>
                <a:cs typeface="Franklin Gothic Book" charset="0"/>
              </a:defRPr>
            </a:lvl4pPr>
            <a:lvl5pPr marL="1371600" marR="0" indent="-173038" algn="l" defTabSz="914400" rtl="0" eaLnBrk="1" fontAlgn="auto" latinLnBrk="0" hangingPunct="1">
              <a:lnSpc>
                <a:spcPct val="100000"/>
              </a:lnSpc>
              <a:spcBef>
                <a:spcPts val="100"/>
              </a:spcBef>
              <a:spcAft>
                <a:spcPts val="0"/>
              </a:spcAft>
              <a:buClr>
                <a:srgbClr val="565A5C"/>
              </a:buClr>
              <a:buSzTx/>
              <a:buFont typeface="Wingdings" charset="2"/>
              <a:buChar char="§"/>
              <a:tabLst/>
              <a:defRPr lang="en-US" sz="1400" kern="1200" baseline="0">
                <a:solidFill>
                  <a:schemeClr val="accent6">
                    <a:lumMod val="50000"/>
                  </a:schemeClr>
                </a:solidFill>
                <a:latin typeface="Franklin Gothic Book" charset="0"/>
                <a:ea typeface="Franklin Gothic Book" charset="0"/>
                <a:cs typeface="Franklin Gothic Book" charset="0"/>
              </a:defRPr>
            </a:lvl5pPr>
            <a:lvl6pPr marL="1200150" marR="0" indent="-171450" algn="l" defTabSz="914400" rtl="0" eaLnBrk="1" fontAlgn="auto" latinLnBrk="0" hangingPunct="1">
              <a:lnSpc>
                <a:spcPct val="100000"/>
              </a:lnSpc>
              <a:spcBef>
                <a:spcPct val="20000"/>
              </a:spcBef>
              <a:spcAft>
                <a:spcPts val="0"/>
              </a:spcAft>
              <a:buClr>
                <a:schemeClr val="tx1"/>
              </a:buClr>
              <a:buSzTx/>
              <a:buFont typeface="Arial" pitchFamily="34" charset="0"/>
              <a:buChar char="-"/>
              <a:tabLst/>
              <a:defRPr sz="1400" kern="1200">
                <a:solidFill>
                  <a:schemeClr val="tx1">
                    <a:lumMod val="65000"/>
                    <a:lumOff val="35000"/>
                  </a:schemeClr>
                </a:solidFill>
                <a:latin typeface="Arial" pitchFamily="34" charset="0"/>
                <a:ea typeface="+mn-ea"/>
                <a:cs typeface="Arial" pitchFamily="34" charset="0"/>
              </a:defRPr>
            </a:lvl6pPr>
            <a:lvl7pPr marL="1484313" indent="-173038" algn="l" defTabSz="914400" rtl="0" eaLnBrk="1" latinLnBrk="0" hangingPunct="1">
              <a:spcBef>
                <a:spcPct val="20000"/>
              </a:spcBef>
              <a:buClr>
                <a:srgbClr val="1E1E1E"/>
              </a:buClr>
              <a:buFont typeface="Calibri" pitchFamily="34" charset="0"/>
              <a:buChar char="›"/>
              <a:defRPr sz="1200" kern="1200" baseline="0">
                <a:solidFill>
                  <a:schemeClr val="tx1">
                    <a:lumMod val="65000"/>
                    <a:lumOff val="35000"/>
                  </a:schemeClr>
                </a:solidFill>
                <a:latin typeface="Arial" pitchFamily="34" charset="0"/>
                <a:ea typeface="+mn-ea"/>
                <a:cs typeface="Arial" pitchFamily="34" charset="0"/>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r>
              <a:rPr lang="en-US" sz="3200" b="0" dirty="0"/>
              <a:t>802.11n</a:t>
            </a:r>
          </a:p>
          <a:p>
            <a:endParaRPr lang="en-US" sz="3200" b="0" dirty="0"/>
          </a:p>
          <a:p>
            <a:endParaRPr lang="en-US" sz="3200" b="0" dirty="0"/>
          </a:p>
          <a:p>
            <a:endParaRPr lang="en-US" sz="3200" b="0" dirty="0"/>
          </a:p>
        </p:txBody>
      </p:sp>
    </p:spTree>
    <p:extLst>
      <p:ext uri="{BB962C8B-B14F-4D97-AF65-F5344CB8AC3E}">
        <p14:creationId xmlns:p14="http://schemas.microsoft.com/office/powerpoint/2010/main" val="21234354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04799" y="1117600"/>
            <a:ext cx="11644393" cy="5321300"/>
          </a:xfrm>
        </p:spPr>
        <p:txBody>
          <a:bodyPr/>
          <a:lstStyle/>
          <a:p>
            <a:pPr marL="0" indent="0">
              <a:buNone/>
            </a:pPr>
            <a:r>
              <a:rPr lang="en-US" sz="3200" b="0" dirty="0">
                <a:solidFill>
                  <a:schemeClr val="accent5"/>
                </a:solidFill>
              </a:rPr>
              <a:t>The answer is yes and no!</a:t>
            </a:r>
          </a:p>
          <a:p>
            <a:endParaRPr lang="en-US" sz="3200" b="0" dirty="0"/>
          </a:p>
          <a:p>
            <a:r>
              <a:rPr lang="en-US" sz="3200" b="0" dirty="0"/>
              <a:t>802.11ax APs will not improve the performance or range of any legacy Wi-Fi clients (802.11a/b/g/n/ac)</a:t>
            </a:r>
          </a:p>
          <a:p>
            <a:endParaRPr lang="en-US" sz="3200" b="0" dirty="0"/>
          </a:p>
          <a:p>
            <a:r>
              <a:rPr lang="en-US" sz="3200" b="0" dirty="0"/>
              <a:t>802.11ax clients will be needed to take full advantage of 802.11ax high efficiency capabilities such as multi-user OFDMA</a:t>
            </a:r>
          </a:p>
        </p:txBody>
      </p:sp>
      <p:sp>
        <p:nvSpPr>
          <p:cNvPr id="4" name="TextBox 3"/>
          <p:cNvSpPr txBox="1"/>
          <p:nvPr/>
        </p:nvSpPr>
        <p:spPr>
          <a:xfrm>
            <a:off x="304799" y="243230"/>
            <a:ext cx="5549900" cy="492443"/>
          </a:xfrm>
          <a:prstGeom prst="rect">
            <a:avLst/>
          </a:prstGeom>
          <a:noFill/>
        </p:spPr>
        <p:txBody>
          <a:bodyPr wrap="square" rtlCol="0">
            <a:spAutoFit/>
          </a:bodyPr>
          <a:lstStyle/>
          <a:p>
            <a:r>
              <a:rPr lang="en-US" sz="2600" b="1" dirty="0"/>
              <a:t>Is there any benefit for legacy clients?</a:t>
            </a:r>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5420" y="402844"/>
            <a:ext cx="1429512" cy="1429512"/>
          </a:xfrm>
          <a:prstGeom prst="rect">
            <a:avLst/>
          </a:prstGeom>
        </p:spPr>
      </p:pic>
      <p:pic>
        <p:nvPicPr>
          <p:cNvPr id="11" name="Picture 10">
            <a:extLst>
              <a:ext uri="{FF2B5EF4-FFF2-40B4-BE49-F238E27FC236}">
                <a16:creationId xmlns:a16="http://schemas.microsoft.com/office/drawing/2014/main" id="{4CCA6270-0FE1-43CE-AEDF-DADA75104E75}"/>
              </a:ext>
            </a:extLst>
          </p:cNvPr>
          <p:cNvPicPr>
            <a:picLocks noChangeAspect="1"/>
          </p:cNvPicPr>
          <p:nvPr/>
        </p:nvPicPr>
        <p:blipFill rotWithShape="1">
          <a:blip r:embed="rId3"/>
          <a:srcRect l="12589" r="12928"/>
          <a:stretch/>
        </p:blipFill>
        <p:spPr>
          <a:xfrm>
            <a:off x="7966023" y="1677667"/>
            <a:ext cx="281537" cy="507533"/>
          </a:xfrm>
          <a:prstGeom prst="rect">
            <a:avLst/>
          </a:prstGeom>
        </p:spPr>
      </p:pic>
      <p:pic>
        <p:nvPicPr>
          <p:cNvPr id="12" name="Picture 11" descr="ipad.png">
            <a:extLst>
              <a:ext uri="{FF2B5EF4-FFF2-40B4-BE49-F238E27FC236}">
                <a16:creationId xmlns:a16="http://schemas.microsoft.com/office/drawing/2014/main" id="{D50D73EA-0806-419D-BAFA-5CD45B41EA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66563">
            <a:off x="8359469" y="411245"/>
            <a:ext cx="1016967" cy="1056183"/>
          </a:xfrm>
          <a:prstGeom prst="rect">
            <a:avLst/>
          </a:prstGeom>
        </p:spPr>
      </p:pic>
      <p:pic>
        <p:nvPicPr>
          <p:cNvPr id="13" name="Picture 12">
            <a:extLst>
              <a:ext uri="{FF2B5EF4-FFF2-40B4-BE49-F238E27FC236}">
                <a16:creationId xmlns:a16="http://schemas.microsoft.com/office/drawing/2014/main" id="{4CCA6270-0FE1-43CE-AEDF-DADA75104E75}"/>
              </a:ext>
            </a:extLst>
          </p:cNvPr>
          <p:cNvPicPr>
            <a:picLocks noChangeAspect="1"/>
          </p:cNvPicPr>
          <p:nvPr/>
        </p:nvPicPr>
        <p:blipFill rotWithShape="1">
          <a:blip r:embed="rId3"/>
          <a:srcRect l="12589" r="12928"/>
          <a:stretch/>
        </p:blipFill>
        <p:spPr>
          <a:xfrm>
            <a:off x="7644116" y="506456"/>
            <a:ext cx="281537" cy="507533"/>
          </a:xfrm>
          <a:prstGeom prst="rect">
            <a:avLst/>
          </a:prstGeom>
        </p:spPr>
      </p:pic>
    </p:spTree>
    <p:extLst>
      <p:ext uri="{BB962C8B-B14F-4D97-AF65-F5344CB8AC3E}">
        <p14:creationId xmlns:p14="http://schemas.microsoft.com/office/powerpoint/2010/main" val="46026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04800" y="1117600"/>
            <a:ext cx="11582400" cy="5321300"/>
          </a:xfrm>
        </p:spPr>
        <p:txBody>
          <a:bodyPr/>
          <a:lstStyle/>
          <a:p>
            <a:pPr marL="0" indent="0">
              <a:buNone/>
            </a:pPr>
            <a:r>
              <a:rPr lang="en-US" sz="3200" b="0" dirty="0">
                <a:solidFill>
                  <a:schemeClr val="accent5"/>
                </a:solidFill>
              </a:rPr>
              <a:t>The answer is yes and no!</a:t>
            </a:r>
          </a:p>
          <a:p>
            <a:endParaRPr lang="en-US" sz="3200" b="0" dirty="0"/>
          </a:p>
          <a:p>
            <a:r>
              <a:rPr lang="en-US" sz="3200" b="0" dirty="0"/>
              <a:t>However, as we see more 802.11ax clients mixed into the client population, the efficiency improvements gained by 802.11ax client devices will free </a:t>
            </a:r>
            <a:r>
              <a:rPr lang="en-US" sz="3200" b="0" dirty="0">
                <a:solidFill>
                  <a:schemeClr val="accent2"/>
                </a:solidFill>
              </a:rPr>
              <a:t>valuable airtime </a:t>
            </a:r>
            <a:r>
              <a:rPr lang="en-US" sz="3200" b="0" dirty="0"/>
              <a:t>for those older clients, therefore improving the overall efficiency of the system.</a:t>
            </a:r>
          </a:p>
          <a:p>
            <a:endParaRPr lang="en-US" sz="3200" b="0" dirty="0"/>
          </a:p>
          <a:p>
            <a:r>
              <a:rPr lang="en-US" sz="3200" b="0" dirty="0"/>
              <a:t>There will be also be enhanced performance as a result of newer hardware capabilities of the new 802.11ax APs, such as stronger CPUs, better memory handling, etc.</a:t>
            </a:r>
          </a:p>
        </p:txBody>
      </p:sp>
      <p:sp>
        <p:nvSpPr>
          <p:cNvPr id="4" name="TextBox 3"/>
          <p:cNvSpPr txBox="1"/>
          <p:nvPr/>
        </p:nvSpPr>
        <p:spPr>
          <a:xfrm>
            <a:off x="304799" y="243230"/>
            <a:ext cx="5549900" cy="492443"/>
          </a:xfrm>
          <a:prstGeom prst="rect">
            <a:avLst/>
          </a:prstGeom>
          <a:noFill/>
        </p:spPr>
        <p:txBody>
          <a:bodyPr wrap="square" rtlCol="0">
            <a:spAutoFit/>
          </a:bodyPr>
          <a:lstStyle/>
          <a:p>
            <a:r>
              <a:rPr lang="en-US" sz="2600" b="1" dirty="0"/>
              <a:t>Is there any benefit for legacy clients?</a:t>
            </a:r>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5420" y="402844"/>
            <a:ext cx="1429512" cy="1429512"/>
          </a:xfrm>
          <a:prstGeom prst="rect">
            <a:avLst/>
          </a:prstGeom>
        </p:spPr>
      </p:pic>
      <p:pic>
        <p:nvPicPr>
          <p:cNvPr id="11" name="Picture 10">
            <a:extLst>
              <a:ext uri="{FF2B5EF4-FFF2-40B4-BE49-F238E27FC236}">
                <a16:creationId xmlns:a16="http://schemas.microsoft.com/office/drawing/2014/main" id="{4CCA6270-0FE1-43CE-AEDF-DADA75104E75}"/>
              </a:ext>
            </a:extLst>
          </p:cNvPr>
          <p:cNvPicPr>
            <a:picLocks noChangeAspect="1"/>
          </p:cNvPicPr>
          <p:nvPr/>
        </p:nvPicPr>
        <p:blipFill rotWithShape="1">
          <a:blip r:embed="rId3"/>
          <a:srcRect l="12589" r="12928"/>
          <a:stretch/>
        </p:blipFill>
        <p:spPr>
          <a:xfrm>
            <a:off x="7966023" y="1677667"/>
            <a:ext cx="281537" cy="507533"/>
          </a:xfrm>
          <a:prstGeom prst="rect">
            <a:avLst/>
          </a:prstGeom>
        </p:spPr>
      </p:pic>
      <p:pic>
        <p:nvPicPr>
          <p:cNvPr id="12" name="Picture 11" descr="ipad.png">
            <a:extLst>
              <a:ext uri="{FF2B5EF4-FFF2-40B4-BE49-F238E27FC236}">
                <a16:creationId xmlns:a16="http://schemas.microsoft.com/office/drawing/2014/main" id="{D50D73EA-0806-419D-BAFA-5CD45B41EA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66563">
            <a:off x="8359469" y="411245"/>
            <a:ext cx="1016967" cy="1056183"/>
          </a:xfrm>
          <a:prstGeom prst="rect">
            <a:avLst/>
          </a:prstGeom>
        </p:spPr>
      </p:pic>
      <p:pic>
        <p:nvPicPr>
          <p:cNvPr id="13" name="Picture 12">
            <a:extLst>
              <a:ext uri="{FF2B5EF4-FFF2-40B4-BE49-F238E27FC236}">
                <a16:creationId xmlns:a16="http://schemas.microsoft.com/office/drawing/2014/main" id="{4CCA6270-0FE1-43CE-AEDF-DADA75104E75}"/>
              </a:ext>
            </a:extLst>
          </p:cNvPr>
          <p:cNvPicPr>
            <a:picLocks noChangeAspect="1"/>
          </p:cNvPicPr>
          <p:nvPr/>
        </p:nvPicPr>
        <p:blipFill rotWithShape="1">
          <a:blip r:embed="rId3"/>
          <a:srcRect l="12589" r="12928"/>
          <a:stretch/>
        </p:blipFill>
        <p:spPr>
          <a:xfrm>
            <a:off x="7644116" y="506456"/>
            <a:ext cx="281537" cy="507533"/>
          </a:xfrm>
          <a:prstGeom prst="rect">
            <a:avLst/>
          </a:prstGeom>
        </p:spPr>
      </p:pic>
    </p:spTree>
    <p:extLst>
      <p:ext uri="{BB962C8B-B14F-4D97-AF65-F5344CB8AC3E}">
        <p14:creationId xmlns:p14="http://schemas.microsoft.com/office/powerpoint/2010/main" val="45984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718280" y="5883707"/>
            <a:ext cx="6077784" cy="486913"/>
          </a:xfrm>
        </p:spPr>
        <p:txBody>
          <a:bodyPr/>
          <a:lstStyle/>
          <a:p>
            <a:pPr marL="0" indent="0">
              <a:buNone/>
            </a:pPr>
            <a:r>
              <a:rPr lang="en-US" sz="3200" b="0" dirty="0">
                <a:solidFill>
                  <a:schemeClr val="accent5"/>
                </a:solidFill>
              </a:rPr>
              <a:t>Where are the 802.11ax clients?</a:t>
            </a:r>
          </a:p>
          <a:p>
            <a:endParaRPr lang="en-US" sz="3200" b="0" dirty="0"/>
          </a:p>
        </p:txBody>
      </p:sp>
      <p:sp>
        <p:nvSpPr>
          <p:cNvPr id="4" name="TextBox 3"/>
          <p:cNvSpPr txBox="1"/>
          <p:nvPr/>
        </p:nvSpPr>
        <p:spPr>
          <a:xfrm>
            <a:off x="304799" y="243230"/>
            <a:ext cx="5549900" cy="492443"/>
          </a:xfrm>
          <a:prstGeom prst="rect">
            <a:avLst/>
          </a:prstGeom>
          <a:noFill/>
        </p:spPr>
        <p:txBody>
          <a:bodyPr wrap="square" rtlCol="0">
            <a:spAutoFit/>
          </a:bodyPr>
          <a:lstStyle/>
          <a:p>
            <a:r>
              <a:rPr lang="en-US" sz="2600" b="1" dirty="0"/>
              <a:t>The Elephant in the room!</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2191" y="984659"/>
            <a:ext cx="6912877" cy="4650062"/>
          </a:xfrm>
          <a:prstGeom prst="rect">
            <a:avLst/>
          </a:prstGeom>
          <a:effectLst>
            <a:glow rad="101600">
              <a:srgbClr val="FFFFFF">
                <a:lumMod val="65000"/>
                <a:alpha val="75000"/>
              </a:srgbClr>
            </a:glow>
            <a:outerShdw blurRad="50800" dist="38100" dir="2700000" algn="tl" rotWithShape="0">
              <a:srgbClr val="000000">
                <a:alpha val="43000"/>
              </a:srgbClr>
            </a:outerShdw>
          </a:effectLst>
        </p:spPr>
      </p:pic>
    </p:spTree>
    <p:extLst>
      <p:ext uri="{BB962C8B-B14F-4D97-AF65-F5344CB8AC3E}">
        <p14:creationId xmlns:p14="http://schemas.microsoft.com/office/powerpoint/2010/main" val="1171555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04800" y="1117600"/>
            <a:ext cx="10337800" cy="5321300"/>
          </a:xfrm>
        </p:spPr>
        <p:txBody>
          <a:bodyPr/>
          <a:lstStyle/>
          <a:p>
            <a:pPr marL="0" indent="0">
              <a:buNone/>
            </a:pPr>
            <a:r>
              <a:rPr lang="en-US" sz="3200" b="0" dirty="0">
                <a:solidFill>
                  <a:schemeClr val="accent5"/>
                </a:solidFill>
              </a:rPr>
              <a:t>Where are the 802.11ax clients?</a:t>
            </a:r>
          </a:p>
          <a:p>
            <a:endParaRPr lang="en-US" sz="3200" b="0" dirty="0"/>
          </a:p>
          <a:p>
            <a:r>
              <a:rPr lang="en-US" sz="3200" b="0" dirty="0"/>
              <a:t>We all know that there are no 802.11ax clients yet</a:t>
            </a:r>
          </a:p>
          <a:p>
            <a:endParaRPr lang="en-US" sz="3200" b="0" dirty="0"/>
          </a:p>
          <a:p>
            <a:r>
              <a:rPr lang="en-US" sz="3200" b="0"/>
              <a:t>They are </a:t>
            </a:r>
            <a:r>
              <a:rPr lang="en-US" sz="3200" b="0" dirty="0"/>
              <a:t>coming! </a:t>
            </a:r>
          </a:p>
          <a:p>
            <a:pPr lvl="1"/>
            <a:r>
              <a:rPr lang="en-US" sz="3000" b="0" dirty="0"/>
              <a:t>Broadcom 2x2:2</a:t>
            </a:r>
          </a:p>
          <a:p>
            <a:pPr lvl="1"/>
            <a:r>
              <a:rPr lang="en-US" sz="3000" b="0" dirty="0"/>
              <a:t>Qualcomm 2x2:2</a:t>
            </a:r>
          </a:p>
          <a:p>
            <a:pPr lvl="1"/>
            <a:r>
              <a:rPr lang="en-US" sz="3000" b="0" dirty="0"/>
              <a:t>Intel 2x2:2</a:t>
            </a:r>
          </a:p>
        </p:txBody>
      </p:sp>
      <p:sp>
        <p:nvSpPr>
          <p:cNvPr id="4" name="TextBox 3"/>
          <p:cNvSpPr txBox="1"/>
          <p:nvPr/>
        </p:nvSpPr>
        <p:spPr>
          <a:xfrm>
            <a:off x="304799" y="243230"/>
            <a:ext cx="5549900" cy="492443"/>
          </a:xfrm>
          <a:prstGeom prst="rect">
            <a:avLst/>
          </a:prstGeom>
          <a:noFill/>
        </p:spPr>
        <p:txBody>
          <a:bodyPr wrap="square" rtlCol="0">
            <a:spAutoFit/>
          </a:bodyPr>
          <a:lstStyle/>
          <a:p>
            <a:r>
              <a:rPr lang="en-US" sz="2600" b="1" dirty="0"/>
              <a:t>The Elephant in the room!</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82584" y="489450"/>
            <a:ext cx="1429512" cy="1429512"/>
          </a:xfrm>
          <a:prstGeom prst="rect">
            <a:avLst/>
          </a:prstGeom>
        </p:spPr>
      </p:pic>
      <p:pic>
        <p:nvPicPr>
          <p:cNvPr id="11" name="Picture 10">
            <a:extLst>
              <a:ext uri="{FF2B5EF4-FFF2-40B4-BE49-F238E27FC236}">
                <a16:creationId xmlns:a16="http://schemas.microsoft.com/office/drawing/2014/main" id="{4CCA6270-0FE1-43CE-AEDF-DADA75104E75}"/>
              </a:ext>
            </a:extLst>
          </p:cNvPr>
          <p:cNvPicPr>
            <a:picLocks noChangeAspect="1"/>
          </p:cNvPicPr>
          <p:nvPr/>
        </p:nvPicPr>
        <p:blipFill rotWithShape="1">
          <a:blip r:embed="rId4"/>
          <a:srcRect l="12589" r="12928"/>
          <a:stretch/>
        </p:blipFill>
        <p:spPr>
          <a:xfrm>
            <a:off x="8402381" y="1758889"/>
            <a:ext cx="281537" cy="507533"/>
          </a:xfrm>
          <a:prstGeom prst="rect">
            <a:avLst/>
          </a:prstGeom>
        </p:spPr>
      </p:pic>
      <p:pic>
        <p:nvPicPr>
          <p:cNvPr id="12" name="Picture 11" descr="ipad.png">
            <a:extLst>
              <a:ext uri="{FF2B5EF4-FFF2-40B4-BE49-F238E27FC236}">
                <a16:creationId xmlns:a16="http://schemas.microsoft.com/office/drawing/2014/main" id="{D50D73EA-0806-419D-BAFA-5CD45B41EA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66563">
            <a:off x="8936596" y="596078"/>
            <a:ext cx="1016967" cy="1056183"/>
          </a:xfrm>
          <a:prstGeom prst="rect">
            <a:avLst/>
          </a:prstGeom>
        </p:spPr>
      </p:pic>
      <p:pic>
        <p:nvPicPr>
          <p:cNvPr id="13" name="Picture 12">
            <a:extLst>
              <a:ext uri="{FF2B5EF4-FFF2-40B4-BE49-F238E27FC236}">
                <a16:creationId xmlns:a16="http://schemas.microsoft.com/office/drawing/2014/main" id="{4CCA6270-0FE1-43CE-AEDF-DADA75104E75}"/>
              </a:ext>
            </a:extLst>
          </p:cNvPr>
          <p:cNvPicPr>
            <a:picLocks noChangeAspect="1"/>
          </p:cNvPicPr>
          <p:nvPr/>
        </p:nvPicPr>
        <p:blipFill rotWithShape="1">
          <a:blip r:embed="rId4"/>
          <a:srcRect l="12589" r="12928"/>
          <a:stretch/>
        </p:blipFill>
        <p:spPr>
          <a:xfrm>
            <a:off x="7812096" y="525836"/>
            <a:ext cx="281537" cy="507533"/>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12338" y="3239145"/>
            <a:ext cx="3212897" cy="3649851"/>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5546" y="3229093"/>
            <a:ext cx="3212897" cy="3649851"/>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81307" y="3239145"/>
            <a:ext cx="3212897" cy="3649851"/>
          </a:xfrm>
          <a:prstGeom prst="rect">
            <a:avLst/>
          </a:prstGeom>
        </p:spPr>
      </p:pic>
    </p:spTree>
    <p:extLst>
      <p:ext uri="{BB962C8B-B14F-4D97-AF65-F5344CB8AC3E}">
        <p14:creationId xmlns:p14="http://schemas.microsoft.com/office/powerpoint/2010/main" val="6009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799" y="243230"/>
            <a:ext cx="5549900" cy="492443"/>
          </a:xfrm>
          <a:prstGeom prst="rect">
            <a:avLst/>
          </a:prstGeom>
          <a:noFill/>
        </p:spPr>
        <p:txBody>
          <a:bodyPr wrap="square" rtlCol="0">
            <a:spAutoFit/>
          </a:bodyPr>
          <a:lstStyle/>
          <a:p>
            <a:r>
              <a:rPr lang="en-US" sz="2600" b="1" dirty="0"/>
              <a:t>Wi-Fi 6 clients coming soon!</a:t>
            </a:r>
          </a:p>
        </p:txBody>
      </p:sp>
      <p:pic>
        <p:nvPicPr>
          <p:cNvPr id="7" name="Picture 6">
            <a:extLst>
              <a:ext uri="{FF2B5EF4-FFF2-40B4-BE49-F238E27FC236}">
                <a16:creationId xmlns:a16="http://schemas.microsoft.com/office/drawing/2014/main" id="{D788DAAF-3C60-A644-ADE4-C2D813D9713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295400" y="1835328"/>
            <a:ext cx="9601200" cy="2316480"/>
          </a:xfrm>
          <a:prstGeom prst="rect">
            <a:avLst/>
          </a:prstGeom>
        </p:spPr>
      </p:pic>
      <p:sp>
        <p:nvSpPr>
          <p:cNvPr id="9" name="Content Placeholder 4">
            <a:extLst>
              <a:ext uri="{FF2B5EF4-FFF2-40B4-BE49-F238E27FC236}">
                <a16:creationId xmlns:a16="http://schemas.microsoft.com/office/drawing/2014/main" id="{AD43491A-98EF-ED47-821D-798AAA2A27C7}"/>
              </a:ext>
            </a:extLst>
          </p:cNvPr>
          <p:cNvSpPr>
            <a:spLocks noGrp="1"/>
          </p:cNvSpPr>
          <p:nvPr>
            <p:ph sz="quarter" idx="10"/>
          </p:nvPr>
        </p:nvSpPr>
        <p:spPr>
          <a:xfrm>
            <a:off x="609600" y="1167064"/>
            <a:ext cx="11582400" cy="5219700"/>
          </a:xfrm>
        </p:spPr>
        <p:txBody>
          <a:bodyPr/>
          <a:lstStyle/>
          <a:p>
            <a:pPr marL="0" indent="0">
              <a:buNone/>
            </a:pPr>
            <a:r>
              <a:rPr lang="en-US" dirty="0"/>
              <a:t>Vendors announcing 802.11ax end-user devices:</a:t>
            </a:r>
          </a:p>
          <a:p>
            <a:endParaRPr lang="en-US" dirty="0"/>
          </a:p>
          <a:p>
            <a:endParaRPr lang="en-US" dirty="0"/>
          </a:p>
          <a:p>
            <a:endParaRPr lang="en-US" dirty="0"/>
          </a:p>
          <a:p>
            <a:endParaRPr lang="en-US" dirty="0"/>
          </a:p>
          <a:p>
            <a:pPr marL="0" indent="0">
              <a:buNone/>
            </a:pPr>
            <a:r>
              <a:rPr lang="en-US" dirty="0"/>
              <a:t>                       HP OMEN                                                   		  Asus ROG Mothership                                                              </a:t>
            </a:r>
          </a:p>
          <a:p>
            <a:pPr marL="0" indent="0">
              <a:buNone/>
            </a:pPr>
            <a:endParaRPr lang="en-US" dirty="0"/>
          </a:p>
          <a:p>
            <a:pPr marL="0" indent="0">
              <a:buNone/>
            </a:pPr>
            <a:r>
              <a:rPr lang="en-US" dirty="0"/>
              <a:t>				Samsung Galaxy S10 &amp; S10+</a:t>
            </a:r>
          </a:p>
          <a:p>
            <a:endParaRPr lang="en-US" dirty="0"/>
          </a:p>
          <a:p>
            <a:pPr marL="0" indent="0" algn="ctr">
              <a:buNone/>
            </a:pPr>
            <a:r>
              <a:rPr lang="en-US" sz="2400" b="0" dirty="0">
                <a:solidFill>
                  <a:schemeClr val="accent5"/>
                </a:solidFill>
              </a:rPr>
              <a:t>ABI Research:</a:t>
            </a:r>
            <a:r>
              <a:rPr lang="en-US" sz="2400" b="0" dirty="0"/>
              <a:t> </a:t>
            </a:r>
            <a:r>
              <a:rPr lang="en-US" sz="2400" b="0" dirty="0">
                <a:hlinkClick r:id="rId3"/>
              </a:rPr>
              <a:t>1 billion Wi-Fi 6 chipsets will ship annually by 2022</a:t>
            </a:r>
            <a:endParaRPr lang="en-US" sz="2400" b="0" dirty="0"/>
          </a:p>
          <a:p>
            <a:pPr marL="0" indent="0">
              <a:buNone/>
            </a:pPr>
            <a:endParaRPr lang="en-US" dirty="0"/>
          </a:p>
          <a:p>
            <a:endParaRPr lang="en-US" dirty="0"/>
          </a:p>
        </p:txBody>
      </p:sp>
    </p:spTree>
    <p:extLst>
      <p:ext uri="{BB962C8B-B14F-4D97-AF65-F5344CB8AC3E}">
        <p14:creationId xmlns:p14="http://schemas.microsoft.com/office/powerpoint/2010/main" val="23344511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6576" y="711350"/>
            <a:ext cx="3778882" cy="1892300"/>
          </a:xfrm>
          <a:prstGeom prst="rect">
            <a:avLst/>
          </a:prstGeom>
        </p:spPr>
      </p:pic>
      <p:sp>
        <p:nvSpPr>
          <p:cNvPr id="2" name="Content Placeholder 1"/>
          <p:cNvSpPr>
            <a:spLocks noGrp="1"/>
          </p:cNvSpPr>
          <p:nvPr>
            <p:ph sz="quarter" idx="10"/>
          </p:nvPr>
        </p:nvSpPr>
        <p:spPr>
          <a:xfrm>
            <a:off x="304800" y="1117600"/>
            <a:ext cx="6359471" cy="5321300"/>
          </a:xfrm>
        </p:spPr>
        <p:txBody>
          <a:bodyPr/>
          <a:lstStyle/>
          <a:p>
            <a:r>
              <a:rPr lang="en-US" sz="3200" b="0" dirty="0"/>
              <a:t>Some of our competitors are claiming we will need </a:t>
            </a:r>
            <a:r>
              <a:rPr lang="en-US" sz="3200" b="0" dirty="0">
                <a:solidFill>
                  <a:schemeClr val="accent5"/>
                </a:solidFill>
              </a:rPr>
              <a:t>10 Gbps </a:t>
            </a:r>
            <a:r>
              <a:rPr lang="en-US" sz="3200" b="0" dirty="0"/>
              <a:t>uplinks from 802.11ax APs.  Is this true? </a:t>
            </a:r>
            <a:endParaRPr lang="en-US" sz="3200" b="0" dirty="0">
              <a:solidFill>
                <a:srgbClr val="FF0000"/>
              </a:solidFill>
            </a:endParaRPr>
          </a:p>
          <a:p>
            <a:pPr marL="0" indent="0">
              <a:buNone/>
            </a:pPr>
            <a:r>
              <a:rPr lang="en-US" sz="3200" b="0" dirty="0">
                <a:solidFill>
                  <a:srgbClr val="FF0000"/>
                </a:solidFill>
              </a:rPr>
              <a:t>NO!</a:t>
            </a:r>
            <a:endParaRPr lang="en-US" sz="3200" b="0" dirty="0"/>
          </a:p>
          <a:p>
            <a:pPr marL="0" indent="0">
              <a:buNone/>
            </a:pPr>
            <a:endParaRPr lang="en-US" sz="3200" b="0" dirty="0"/>
          </a:p>
          <a:p>
            <a:r>
              <a:rPr lang="en-US" sz="3200" b="0" dirty="0"/>
              <a:t>Bandwidth bottlenecks are almost always the </a:t>
            </a:r>
            <a:r>
              <a:rPr lang="en-US" sz="3200" b="0" dirty="0">
                <a:solidFill>
                  <a:srgbClr val="FF0000"/>
                </a:solidFill>
              </a:rPr>
              <a:t>WAN uplink </a:t>
            </a:r>
          </a:p>
          <a:p>
            <a:endParaRPr lang="en-US" sz="3200" b="0" dirty="0"/>
          </a:p>
        </p:txBody>
      </p:sp>
      <p:sp>
        <p:nvSpPr>
          <p:cNvPr id="4" name="TextBox 3"/>
          <p:cNvSpPr txBox="1"/>
          <p:nvPr/>
        </p:nvSpPr>
        <p:spPr>
          <a:xfrm>
            <a:off x="304799" y="243230"/>
            <a:ext cx="5549900" cy="492443"/>
          </a:xfrm>
          <a:prstGeom prst="rect">
            <a:avLst/>
          </a:prstGeom>
          <a:noFill/>
        </p:spPr>
        <p:txBody>
          <a:bodyPr wrap="square" rtlCol="0">
            <a:spAutoFit/>
          </a:bodyPr>
          <a:lstStyle/>
          <a:p>
            <a:r>
              <a:rPr lang="en-US" sz="2600" b="1" dirty="0"/>
              <a:t>What about uplink connections?</a:t>
            </a:r>
          </a:p>
        </p:txBody>
      </p:sp>
      <p:pic>
        <p:nvPicPr>
          <p:cNvPr id="12" name="Picture 11">
            <a:extLst>
              <a:ext uri="{FF2B5EF4-FFF2-40B4-BE49-F238E27FC236}">
                <a16:creationId xmlns:a16="http://schemas.microsoft.com/office/drawing/2014/main" id="{D1F326D6-554B-468D-8C0A-72B8E4AA89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16017" y="3793749"/>
            <a:ext cx="1997494" cy="937559"/>
          </a:xfrm>
          <a:prstGeom prst="rect">
            <a:avLst/>
          </a:prstGeom>
        </p:spPr>
      </p:pic>
      <p:cxnSp>
        <p:nvCxnSpPr>
          <p:cNvPr id="13" name="Straight Connector 12"/>
          <p:cNvCxnSpPr/>
          <p:nvPr/>
        </p:nvCxnSpPr>
        <p:spPr>
          <a:xfrm>
            <a:off x="8763032" y="1959460"/>
            <a:ext cx="1051732" cy="1946113"/>
          </a:xfrm>
          <a:prstGeom prst="line">
            <a:avLst/>
          </a:prstGeom>
          <a:ln w="476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973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6576" y="711350"/>
            <a:ext cx="3778882" cy="1892300"/>
          </a:xfrm>
          <a:prstGeom prst="rect">
            <a:avLst/>
          </a:prstGeom>
        </p:spPr>
      </p:pic>
      <p:sp>
        <p:nvSpPr>
          <p:cNvPr id="2" name="Content Placeholder 1"/>
          <p:cNvSpPr>
            <a:spLocks noGrp="1"/>
          </p:cNvSpPr>
          <p:nvPr>
            <p:ph sz="quarter" idx="10"/>
          </p:nvPr>
        </p:nvSpPr>
        <p:spPr>
          <a:xfrm>
            <a:off x="304799" y="1117600"/>
            <a:ext cx="6621777" cy="5321300"/>
          </a:xfrm>
        </p:spPr>
        <p:txBody>
          <a:bodyPr/>
          <a:lstStyle/>
          <a:p>
            <a:r>
              <a:rPr lang="en-US" sz="3200" b="0" dirty="0"/>
              <a:t>Will we at least need </a:t>
            </a:r>
            <a:r>
              <a:rPr lang="en-US" sz="3200" b="0" dirty="0">
                <a:solidFill>
                  <a:schemeClr val="accent2"/>
                </a:solidFill>
              </a:rPr>
              <a:t>2.5 MultiGig (802.3bz) </a:t>
            </a:r>
            <a:r>
              <a:rPr lang="en-US" sz="3200" b="0" dirty="0"/>
              <a:t>Ethernet ports?</a:t>
            </a:r>
          </a:p>
          <a:p>
            <a:endParaRPr lang="en-US" sz="3000" b="0" dirty="0"/>
          </a:p>
          <a:p>
            <a:r>
              <a:rPr lang="en-US" sz="3200" b="0" dirty="0"/>
              <a:t>As 802.11ax client populations grow, </a:t>
            </a:r>
            <a:r>
              <a:rPr lang="en-US" sz="3200" b="0" dirty="0">
                <a:solidFill>
                  <a:srgbClr val="3074AE"/>
                </a:solidFill>
              </a:rPr>
              <a:t>2.5 </a:t>
            </a:r>
            <a:r>
              <a:rPr lang="en-US" sz="3200" b="0" dirty="0" err="1">
                <a:solidFill>
                  <a:srgbClr val="3074AE"/>
                </a:solidFill>
              </a:rPr>
              <a:t>MultiGig</a:t>
            </a:r>
            <a:r>
              <a:rPr lang="en-US" sz="3200" b="0" dirty="0">
                <a:solidFill>
                  <a:srgbClr val="3074AE"/>
                </a:solidFill>
              </a:rPr>
              <a:t> </a:t>
            </a:r>
            <a:r>
              <a:rPr lang="en-US" sz="3200" b="0" dirty="0">
                <a:solidFill>
                  <a:schemeClr val="tx1"/>
                </a:solidFill>
              </a:rPr>
              <a:t>may be needed</a:t>
            </a:r>
          </a:p>
        </p:txBody>
      </p:sp>
      <p:sp>
        <p:nvSpPr>
          <p:cNvPr id="4" name="TextBox 3"/>
          <p:cNvSpPr txBox="1"/>
          <p:nvPr/>
        </p:nvSpPr>
        <p:spPr>
          <a:xfrm>
            <a:off x="304799" y="243230"/>
            <a:ext cx="5549900" cy="492443"/>
          </a:xfrm>
          <a:prstGeom prst="rect">
            <a:avLst/>
          </a:prstGeom>
          <a:noFill/>
        </p:spPr>
        <p:txBody>
          <a:bodyPr wrap="square" rtlCol="0">
            <a:spAutoFit/>
          </a:bodyPr>
          <a:lstStyle/>
          <a:p>
            <a:r>
              <a:rPr lang="en-US" sz="2600" b="1" dirty="0"/>
              <a:t>Will we need </a:t>
            </a:r>
            <a:r>
              <a:rPr lang="en-US" sz="2600" b="1" dirty="0" err="1"/>
              <a:t>MultiGig</a:t>
            </a:r>
            <a:r>
              <a:rPr lang="en-US" sz="2600" b="1" dirty="0"/>
              <a:t> switch ports?</a:t>
            </a:r>
          </a:p>
        </p:txBody>
      </p:sp>
      <p:pic>
        <p:nvPicPr>
          <p:cNvPr id="12" name="Picture 11">
            <a:extLst>
              <a:ext uri="{FF2B5EF4-FFF2-40B4-BE49-F238E27FC236}">
                <a16:creationId xmlns:a16="http://schemas.microsoft.com/office/drawing/2014/main" id="{D1F326D6-554B-468D-8C0A-72B8E4AA89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16017" y="3793749"/>
            <a:ext cx="1997494" cy="937559"/>
          </a:xfrm>
          <a:prstGeom prst="rect">
            <a:avLst/>
          </a:prstGeom>
        </p:spPr>
      </p:pic>
      <p:cxnSp>
        <p:nvCxnSpPr>
          <p:cNvPr id="13" name="Straight Connector 12"/>
          <p:cNvCxnSpPr/>
          <p:nvPr/>
        </p:nvCxnSpPr>
        <p:spPr>
          <a:xfrm>
            <a:off x="8763032" y="1959460"/>
            <a:ext cx="1051732" cy="1946113"/>
          </a:xfrm>
          <a:prstGeom prst="line">
            <a:avLst/>
          </a:prstGeom>
          <a:ln w="476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793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838200" y="3632200"/>
            <a:ext cx="10541000" cy="2679700"/>
          </a:xfrm>
        </p:spPr>
        <p:txBody>
          <a:bodyPr/>
          <a:lstStyle/>
          <a:p>
            <a:r>
              <a:rPr lang="en-US" sz="3200" b="0" dirty="0"/>
              <a:t>802.11n  and 802.11ac technology introduced new PHY and MAC layer enhancements to achieve high data rates</a:t>
            </a:r>
          </a:p>
          <a:p>
            <a:endParaRPr lang="en-US" sz="3200" b="0" dirty="0"/>
          </a:p>
          <a:p>
            <a:r>
              <a:rPr lang="en-US" sz="3200" b="0" dirty="0"/>
              <a:t>We built bigger highways and faster cars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5974" y="341972"/>
            <a:ext cx="5009125" cy="3326373"/>
          </a:xfrm>
          <a:prstGeom prst="rect">
            <a:avLst/>
          </a:prstGeom>
        </p:spPr>
      </p:pic>
      <p:sp>
        <p:nvSpPr>
          <p:cNvPr id="5" name="TextBox 4"/>
          <p:cNvSpPr txBox="1"/>
          <p:nvPr/>
        </p:nvSpPr>
        <p:spPr>
          <a:xfrm>
            <a:off x="304799" y="243230"/>
            <a:ext cx="4051300" cy="492443"/>
          </a:xfrm>
          <a:prstGeom prst="rect">
            <a:avLst/>
          </a:prstGeom>
          <a:noFill/>
        </p:spPr>
        <p:txBody>
          <a:bodyPr wrap="square" rtlCol="0">
            <a:spAutoFit/>
          </a:bodyPr>
          <a:lstStyle/>
          <a:p>
            <a:r>
              <a:rPr lang="en-US" sz="2600" b="1" dirty="0"/>
              <a:t>802.11n and 802.11ac</a:t>
            </a:r>
          </a:p>
        </p:txBody>
      </p:sp>
    </p:spTree>
    <p:extLst>
      <p:ext uri="{BB962C8B-B14F-4D97-AF65-F5344CB8AC3E}">
        <p14:creationId xmlns:p14="http://schemas.microsoft.com/office/powerpoint/2010/main" val="5314620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0913" y="711352"/>
            <a:ext cx="3778882" cy="1892300"/>
          </a:xfrm>
          <a:prstGeom prst="rect">
            <a:avLst/>
          </a:prstGeom>
        </p:spPr>
      </p:pic>
      <p:sp>
        <p:nvSpPr>
          <p:cNvPr id="2" name="Content Placeholder 1"/>
          <p:cNvSpPr>
            <a:spLocks noGrp="1"/>
          </p:cNvSpPr>
          <p:nvPr>
            <p:ph sz="quarter" idx="10"/>
          </p:nvPr>
        </p:nvSpPr>
        <p:spPr>
          <a:xfrm>
            <a:off x="304800" y="1117600"/>
            <a:ext cx="5549899" cy="5321300"/>
          </a:xfrm>
        </p:spPr>
        <p:txBody>
          <a:bodyPr/>
          <a:lstStyle/>
          <a:p>
            <a:r>
              <a:rPr lang="en-US" sz="3200" b="0" dirty="0">
                <a:solidFill>
                  <a:schemeClr val="tx1"/>
                </a:solidFill>
              </a:rPr>
              <a:t>Aerohive’s Dual 5-GHz radio capability makes this even more likely!</a:t>
            </a:r>
          </a:p>
          <a:p>
            <a:endParaRPr lang="en-US" sz="3400" b="0" dirty="0">
              <a:solidFill>
                <a:schemeClr val="tx1"/>
              </a:solidFill>
            </a:endParaRPr>
          </a:p>
          <a:p>
            <a:r>
              <a:rPr lang="en-US" sz="3200" b="0" dirty="0"/>
              <a:t>The </a:t>
            </a:r>
            <a:r>
              <a:rPr lang="en-US" sz="3200" b="0" dirty="0">
                <a:solidFill>
                  <a:schemeClr val="accent2"/>
                </a:solidFill>
              </a:rPr>
              <a:t>AP650</a:t>
            </a:r>
            <a:r>
              <a:rPr lang="en-US" sz="3200" b="0" dirty="0"/>
              <a:t> and </a:t>
            </a:r>
            <a:r>
              <a:rPr lang="en-US" sz="3200" b="0" dirty="0">
                <a:solidFill>
                  <a:schemeClr val="accent2"/>
                </a:solidFill>
              </a:rPr>
              <a:t>AP650X </a:t>
            </a:r>
            <a:r>
              <a:rPr lang="en-US" sz="3200" b="0" dirty="0"/>
              <a:t>will each have a 2.5G and 1G (full duplex) Ethernet uplink port. </a:t>
            </a:r>
          </a:p>
          <a:p>
            <a:endParaRPr lang="en-US" sz="3200" b="0" dirty="0"/>
          </a:p>
          <a:p>
            <a:endParaRPr lang="en-US" sz="3200" b="0" dirty="0"/>
          </a:p>
          <a:p>
            <a:endParaRPr lang="en-US" sz="3200" b="0" dirty="0"/>
          </a:p>
        </p:txBody>
      </p:sp>
      <p:sp>
        <p:nvSpPr>
          <p:cNvPr id="4" name="TextBox 3"/>
          <p:cNvSpPr txBox="1"/>
          <p:nvPr/>
        </p:nvSpPr>
        <p:spPr>
          <a:xfrm>
            <a:off x="304799" y="243230"/>
            <a:ext cx="5549900" cy="492443"/>
          </a:xfrm>
          <a:prstGeom prst="rect">
            <a:avLst/>
          </a:prstGeom>
          <a:noFill/>
        </p:spPr>
        <p:txBody>
          <a:bodyPr wrap="square" rtlCol="0">
            <a:spAutoFit/>
          </a:bodyPr>
          <a:lstStyle/>
          <a:p>
            <a:r>
              <a:rPr lang="en-US" sz="2600" b="1" dirty="0"/>
              <a:t>Will we need </a:t>
            </a:r>
            <a:r>
              <a:rPr lang="en-US" sz="2600" b="1" dirty="0" err="1"/>
              <a:t>MultiGig</a:t>
            </a:r>
            <a:r>
              <a:rPr lang="en-US" sz="2600" b="1" dirty="0"/>
              <a:t> switch ports?</a:t>
            </a:r>
          </a:p>
        </p:txBody>
      </p:sp>
      <p:pic>
        <p:nvPicPr>
          <p:cNvPr id="5" name="Picture 4">
            <a:extLst>
              <a:ext uri="{FF2B5EF4-FFF2-40B4-BE49-F238E27FC236}">
                <a16:creationId xmlns:a16="http://schemas.microsoft.com/office/drawing/2014/main" id="{D1F326D6-554B-468D-8C0A-72B8E4AA89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16017" y="3793749"/>
            <a:ext cx="1997494" cy="937559"/>
          </a:xfrm>
          <a:prstGeom prst="rect">
            <a:avLst/>
          </a:prstGeom>
        </p:spPr>
      </p:pic>
      <p:cxnSp>
        <p:nvCxnSpPr>
          <p:cNvPr id="7" name="Straight Connector 6"/>
          <p:cNvCxnSpPr/>
          <p:nvPr/>
        </p:nvCxnSpPr>
        <p:spPr>
          <a:xfrm>
            <a:off x="8763032" y="1959460"/>
            <a:ext cx="1051732" cy="1946113"/>
          </a:xfrm>
          <a:prstGeom prst="line">
            <a:avLst/>
          </a:prstGeom>
          <a:ln w="476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0146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68299" y="1257300"/>
            <a:ext cx="6199535" cy="5448300"/>
          </a:xfrm>
        </p:spPr>
        <p:txBody>
          <a:bodyPr/>
          <a:lstStyle/>
          <a:p>
            <a:r>
              <a:rPr lang="en-US" sz="3200" b="0" dirty="0"/>
              <a:t>The extra radio chains and quad-core processor will require more power</a:t>
            </a:r>
          </a:p>
          <a:p>
            <a:endParaRPr lang="en-US" sz="3200" b="0" dirty="0"/>
          </a:p>
          <a:p>
            <a:r>
              <a:rPr lang="en-US" sz="3200" b="0" dirty="0">
                <a:solidFill>
                  <a:schemeClr val="accent2"/>
                </a:solidFill>
              </a:rPr>
              <a:t>802.3at</a:t>
            </a:r>
            <a:r>
              <a:rPr lang="en-US" sz="3200" b="0" dirty="0"/>
              <a:t> PoE Plus power of 25 watts will be required</a:t>
            </a:r>
          </a:p>
          <a:p>
            <a:endParaRPr lang="en-US" sz="3200" b="0" dirty="0"/>
          </a:p>
          <a:p>
            <a:r>
              <a:rPr lang="en-US" sz="3200" b="0" dirty="0"/>
              <a:t>PoE Plus requirements for </a:t>
            </a:r>
            <a:r>
              <a:rPr lang="en-US" sz="3200" b="0" dirty="0">
                <a:solidFill>
                  <a:srgbClr val="C00000"/>
                </a:solidFill>
              </a:rPr>
              <a:t>4x4:4 </a:t>
            </a:r>
            <a:r>
              <a:rPr lang="en-US" sz="3200" b="0" dirty="0"/>
              <a:t>MIMO APs should be considered a standard requirement</a:t>
            </a:r>
            <a:endParaRPr lang="en-US" dirty="0"/>
          </a:p>
          <a:p>
            <a:endParaRPr lang="en-US" dirty="0"/>
          </a:p>
          <a:p>
            <a:endParaRPr lang="en-US" dirty="0"/>
          </a:p>
          <a:p>
            <a:endParaRPr lang="en-US" dirty="0"/>
          </a:p>
        </p:txBody>
      </p:sp>
      <p:sp>
        <p:nvSpPr>
          <p:cNvPr id="4" name="TextBox 3"/>
          <p:cNvSpPr txBox="1"/>
          <p:nvPr/>
        </p:nvSpPr>
        <p:spPr>
          <a:xfrm>
            <a:off x="304798" y="243230"/>
            <a:ext cx="7632701" cy="492443"/>
          </a:xfrm>
          <a:prstGeom prst="rect">
            <a:avLst/>
          </a:prstGeom>
          <a:noFill/>
        </p:spPr>
        <p:txBody>
          <a:bodyPr wrap="square" rtlCol="0">
            <a:spAutoFit/>
          </a:bodyPr>
          <a:lstStyle/>
          <a:p>
            <a:r>
              <a:rPr lang="en-US" sz="2600" b="1"/>
              <a:t>Will 802.11ax APs work with 802.3af PoE?</a:t>
            </a:r>
          </a:p>
        </p:txBody>
      </p:sp>
      <p:pic>
        <p:nvPicPr>
          <p:cNvPr id="5" name="Picture 4"/>
          <p:cNvPicPr>
            <a:picLocks noChangeAspect="1"/>
          </p:cNvPicPr>
          <p:nvPr/>
        </p:nvPicPr>
        <p:blipFill>
          <a:blip r:embed="rId2"/>
          <a:stretch>
            <a:fillRect/>
          </a:stretch>
        </p:blipFill>
        <p:spPr>
          <a:xfrm>
            <a:off x="6567834" y="1879600"/>
            <a:ext cx="5078066" cy="4432300"/>
          </a:xfrm>
          <a:prstGeom prst="rect">
            <a:avLst/>
          </a:prstGeom>
        </p:spPr>
      </p:pic>
    </p:spTree>
    <p:extLst>
      <p:ext uri="{BB962C8B-B14F-4D97-AF65-F5344CB8AC3E}">
        <p14:creationId xmlns:p14="http://schemas.microsoft.com/office/powerpoint/2010/main" val="3096515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68299" y="1257300"/>
            <a:ext cx="5412569" cy="1866900"/>
          </a:xfrm>
        </p:spPr>
        <p:txBody>
          <a:bodyPr/>
          <a:lstStyle/>
          <a:p>
            <a:r>
              <a:rPr lang="en-US" sz="3200" b="0" dirty="0"/>
              <a:t>Some vendors will have 8x8:8 APs</a:t>
            </a:r>
          </a:p>
          <a:p>
            <a:endParaRPr lang="en-US" sz="3200" b="0" dirty="0"/>
          </a:p>
          <a:p>
            <a:r>
              <a:rPr lang="en-US" sz="3200" b="0" dirty="0"/>
              <a:t>Power of 31 watts </a:t>
            </a:r>
            <a:r>
              <a:rPr lang="en-US" sz="3200" b="0" dirty="0">
                <a:solidFill>
                  <a:srgbClr val="C00000"/>
                </a:solidFill>
              </a:rPr>
              <a:t>per port </a:t>
            </a:r>
            <a:r>
              <a:rPr lang="en-US" sz="3200" b="0" dirty="0">
                <a:solidFill>
                  <a:schemeClr val="tx1"/>
                </a:solidFill>
              </a:rPr>
              <a:t>and much higher </a:t>
            </a:r>
            <a:r>
              <a:rPr lang="en-US" sz="3200" b="0" dirty="0"/>
              <a:t>will be a requirement for 8x8:8 APs</a:t>
            </a:r>
          </a:p>
          <a:p>
            <a:endParaRPr lang="en-US" sz="3200" b="0" dirty="0"/>
          </a:p>
          <a:p>
            <a:r>
              <a:rPr lang="en-US" sz="3200" b="0" dirty="0"/>
              <a:t>Or </a:t>
            </a:r>
            <a:r>
              <a:rPr lang="en-US" sz="3200" b="0" dirty="0">
                <a:solidFill>
                  <a:srgbClr val="C00000"/>
                </a:solidFill>
              </a:rPr>
              <a:t>two</a:t>
            </a:r>
            <a:r>
              <a:rPr lang="en-US" sz="3200" b="0" dirty="0"/>
              <a:t> PoE Plus cable runs</a:t>
            </a:r>
          </a:p>
          <a:p>
            <a:endParaRPr lang="en-US" sz="3200" b="0" dirty="0"/>
          </a:p>
          <a:p>
            <a:endParaRPr lang="en-US" sz="3200" b="0" dirty="0"/>
          </a:p>
          <a:p>
            <a:endParaRPr lang="en-US" sz="3200" b="0" dirty="0"/>
          </a:p>
          <a:p>
            <a:endParaRPr lang="en-US" dirty="0"/>
          </a:p>
          <a:p>
            <a:endParaRPr lang="en-US" dirty="0"/>
          </a:p>
          <a:p>
            <a:endParaRPr lang="en-US" dirty="0"/>
          </a:p>
          <a:p>
            <a:endParaRPr lang="en-US" dirty="0"/>
          </a:p>
        </p:txBody>
      </p:sp>
      <p:sp>
        <p:nvSpPr>
          <p:cNvPr id="4" name="TextBox 3"/>
          <p:cNvSpPr txBox="1"/>
          <p:nvPr/>
        </p:nvSpPr>
        <p:spPr>
          <a:xfrm>
            <a:off x="304798" y="243230"/>
            <a:ext cx="7632701" cy="492443"/>
          </a:xfrm>
          <a:prstGeom prst="rect">
            <a:avLst/>
          </a:prstGeom>
          <a:noFill/>
        </p:spPr>
        <p:txBody>
          <a:bodyPr wrap="square" rtlCol="0">
            <a:spAutoFit/>
          </a:bodyPr>
          <a:lstStyle/>
          <a:p>
            <a:r>
              <a:rPr lang="en-US" sz="2600" b="1"/>
              <a:t>Will 802.11ax APs work with 802.3af PoE?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0868" y="1620994"/>
            <a:ext cx="5916826" cy="3632931"/>
          </a:xfrm>
          <a:prstGeom prst="rect">
            <a:avLst/>
          </a:prstGeom>
        </p:spPr>
      </p:pic>
    </p:spTree>
    <p:extLst>
      <p:ext uri="{BB962C8B-B14F-4D97-AF65-F5344CB8AC3E}">
        <p14:creationId xmlns:p14="http://schemas.microsoft.com/office/powerpoint/2010/main" val="96139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04800" y="1117600"/>
            <a:ext cx="11734800" cy="3073400"/>
          </a:xfrm>
        </p:spPr>
        <p:txBody>
          <a:bodyPr/>
          <a:lstStyle/>
          <a:p>
            <a:pPr marL="0" indent="0">
              <a:buNone/>
            </a:pPr>
            <a:r>
              <a:rPr lang="en-US" sz="2400" b="0" dirty="0"/>
              <a:t>Some of our competitors may manufacture an 8x8:8 access point using a Qualcomm IPQ8074 chipset. It will support eight 5 GHz streams and four 2.4 GHz streams.  Some key points should be understood about 8x8:8 APs versus 4x4:4 802.11ax APs:</a:t>
            </a:r>
          </a:p>
          <a:p>
            <a:pPr marL="0" indent="0">
              <a:buNone/>
            </a:pPr>
            <a:endParaRPr lang="en-US" sz="2400" b="0" dirty="0"/>
          </a:p>
          <a:p>
            <a:r>
              <a:rPr lang="en-US" sz="3200" b="0" dirty="0"/>
              <a:t>8x8:8 APs will initially be more </a:t>
            </a:r>
            <a:r>
              <a:rPr lang="en-US" sz="3200" b="0" dirty="0">
                <a:solidFill>
                  <a:srgbClr val="FF0000"/>
                </a:solidFill>
              </a:rPr>
              <a:t>expensive</a:t>
            </a:r>
            <a:r>
              <a:rPr lang="en-US" sz="3200" b="0" dirty="0"/>
              <a:t> and require more </a:t>
            </a:r>
            <a:r>
              <a:rPr lang="en-US" sz="3200" b="0" dirty="0">
                <a:solidFill>
                  <a:srgbClr val="FF0000"/>
                </a:solidFill>
              </a:rPr>
              <a:t>power</a:t>
            </a:r>
          </a:p>
          <a:p>
            <a:endParaRPr lang="en-US" sz="3200" b="0" dirty="0">
              <a:solidFill>
                <a:srgbClr val="FF0000"/>
              </a:solidFill>
            </a:endParaRPr>
          </a:p>
          <a:p>
            <a:r>
              <a:rPr lang="en-US" sz="3200" b="0" dirty="0"/>
              <a:t>8x8:8 APs </a:t>
            </a:r>
            <a:r>
              <a:rPr lang="en-US" sz="3200" b="0" dirty="0">
                <a:solidFill>
                  <a:srgbClr val="FF0000"/>
                </a:solidFill>
              </a:rPr>
              <a:t>do not </a:t>
            </a:r>
            <a:r>
              <a:rPr lang="en-US" sz="3200" b="0" dirty="0"/>
              <a:t>offer more client connectivity per AP</a:t>
            </a:r>
          </a:p>
        </p:txBody>
      </p:sp>
      <p:sp>
        <p:nvSpPr>
          <p:cNvPr id="4" name="TextBox 3"/>
          <p:cNvSpPr txBox="1"/>
          <p:nvPr/>
        </p:nvSpPr>
        <p:spPr>
          <a:xfrm>
            <a:off x="304798" y="243230"/>
            <a:ext cx="9385302" cy="492443"/>
          </a:xfrm>
          <a:prstGeom prst="rect">
            <a:avLst/>
          </a:prstGeom>
          <a:noFill/>
        </p:spPr>
        <p:txBody>
          <a:bodyPr wrap="square" rtlCol="0">
            <a:spAutoFit/>
          </a:bodyPr>
          <a:lstStyle/>
          <a:p>
            <a:r>
              <a:rPr lang="en-US" sz="2600" b="1" dirty="0"/>
              <a:t>Which is better?  8x8:8 or 4x4:4 APs?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115" y="5132393"/>
            <a:ext cx="1408107" cy="140810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5132393"/>
            <a:ext cx="1408107" cy="140810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3115" y="5132393"/>
            <a:ext cx="1408107" cy="1408107"/>
          </a:xfrm>
          <a:prstGeom prst="rect">
            <a:avLst/>
          </a:prstGeom>
        </p:spPr>
      </p:pic>
    </p:spTree>
    <p:extLst>
      <p:ext uri="{BB962C8B-B14F-4D97-AF65-F5344CB8AC3E}">
        <p14:creationId xmlns:p14="http://schemas.microsoft.com/office/powerpoint/2010/main" val="24964210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68299" y="1257300"/>
            <a:ext cx="5412569" cy="1866900"/>
          </a:xfrm>
        </p:spPr>
        <p:txBody>
          <a:bodyPr/>
          <a:lstStyle/>
          <a:p>
            <a:r>
              <a:rPr lang="en-US" sz="3200" b="0" dirty="0"/>
              <a:t>8x8:8 APs will be power hogs</a:t>
            </a:r>
          </a:p>
          <a:p>
            <a:endParaRPr lang="en-US" sz="3200" b="0" dirty="0"/>
          </a:p>
          <a:p>
            <a:r>
              <a:rPr lang="en-US" sz="3200" b="0" dirty="0"/>
              <a:t>Power of 31 watts </a:t>
            </a:r>
            <a:r>
              <a:rPr lang="en-US" sz="3200" b="0" dirty="0">
                <a:solidFill>
                  <a:srgbClr val="C00000"/>
                </a:solidFill>
              </a:rPr>
              <a:t>per port </a:t>
            </a:r>
            <a:r>
              <a:rPr lang="en-US" sz="3200" b="0" dirty="0"/>
              <a:t>or much higher will be a requirement for 8x8:8 APs</a:t>
            </a:r>
          </a:p>
          <a:p>
            <a:endParaRPr lang="en-US" sz="3200" b="0" dirty="0"/>
          </a:p>
          <a:p>
            <a:r>
              <a:rPr lang="en-US" sz="3200" b="0" dirty="0">
                <a:solidFill>
                  <a:srgbClr val="C00000"/>
                </a:solidFill>
              </a:rPr>
              <a:t>Two</a:t>
            </a:r>
            <a:r>
              <a:rPr lang="en-US" sz="3200" b="0" dirty="0"/>
              <a:t> PoE Plus cable runs will be needed or else the AP radio downgrades to a 4x4:4</a:t>
            </a:r>
          </a:p>
          <a:p>
            <a:endParaRPr lang="en-US" sz="3200" b="0" dirty="0"/>
          </a:p>
          <a:p>
            <a:endParaRPr lang="en-US" sz="3200" b="0" dirty="0"/>
          </a:p>
          <a:p>
            <a:endParaRPr lang="en-US" sz="3200" b="0" dirty="0"/>
          </a:p>
          <a:p>
            <a:endParaRPr lang="en-US" dirty="0"/>
          </a:p>
          <a:p>
            <a:endParaRPr lang="en-US" dirty="0"/>
          </a:p>
          <a:p>
            <a:endParaRPr lang="en-US" dirty="0"/>
          </a:p>
          <a:p>
            <a:endParaRPr lang="en-US" dirty="0"/>
          </a:p>
        </p:txBody>
      </p:sp>
      <p:sp>
        <p:nvSpPr>
          <p:cNvPr id="4" name="TextBox 3"/>
          <p:cNvSpPr txBox="1"/>
          <p:nvPr/>
        </p:nvSpPr>
        <p:spPr>
          <a:xfrm>
            <a:off x="304798" y="243230"/>
            <a:ext cx="7632701" cy="492443"/>
          </a:xfrm>
          <a:prstGeom prst="rect">
            <a:avLst/>
          </a:prstGeom>
          <a:noFill/>
        </p:spPr>
        <p:txBody>
          <a:bodyPr wrap="square" rtlCol="0">
            <a:spAutoFit/>
          </a:bodyPr>
          <a:lstStyle/>
          <a:p>
            <a:r>
              <a:rPr lang="en-US" sz="2600" b="1" dirty="0"/>
              <a:t>POWER HOGS</a:t>
            </a:r>
          </a:p>
        </p:txBody>
      </p:sp>
      <p:pic>
        <p:nvPicPr>
          <p:cNvPr id="5" name="Picture 4">
            <a:extLst>
              <a:ext uri="{FF2B5EF4-FFF2-40B4-BE49-F238E27FC236}">
                <a16:creationId xmlns:a16="http://schemas.microsoft.com/office/drawing/2014/main" id="{5CDC4CE8-330E-D14E-8979-75BA25B4E945}"/>
              </a:ext>
            </a:extLst>
          </p:cNvPr>
          <p:cNvPicPr>
            <a:picLocks noChangeAspect="1"/>
          </p:cNvPicPr>
          <p:nvPr/>
        </p:nvPicPr>
        <p:blipFill>
          <a:blip r:embed="rId2"/>
          <a:stretch>
            <a:fillRect/>
          </a:stretch>
        </p:blipFill>
        <p:spPr>
          <a:xfrm>
            <a:off x="6291578" y="1257300"/>
            <a:ext cx="4848861" cy="4848861"/>
          </a:xfrm>
          <a:prstGeom prst="rect">
            <a:avLst/>
          </a:prstGeom>
        </p:spPr>
      </p:pic>
    </p:spTree>
    <p:extLst>
      <p:ext uri="{BB962C8B-B14F-4D97-AF65-F5344CB8AC3E}">
        <p14:creationId xmlns:p14="http://schemas.microsoft.com/office/powerpoint/2010/main" val="16529264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86A375-71E6-4647-8AF8-1E468D534089}"/>
              </a:ext>
            </a:extLst>
          </p:cNvPr>
          <p:cNvSpPr>
            <a:spLocks noGrp="1"/>
          </p:cNvSpPr>
          <p:nvPr>
            <p:ph sz="quarter" idx="10"/>
          </p:nvPr>
        </p:nvSpPr>
        <p:spPr>
          <a:xfrm>
            <a:off x="304798" y="1041399"/>
            <a:ext cx="11887202" cy="5219700"/>
          </a:xfrm>
        </p:spPr>
        <p:txBody>
          <a:bodyPr/>
          <a:lstStyle/>
          <a:p>
            <a:pPr marL="0" indent="0">
              <a:buNone/>
            </a:pPr>
            <a:r>
              <a:rPr lang="en-US" sz="2400" b="0" dirty="0"/>
              <a:t>The main advantage of 8x8:8 AP is to take advantage of MU-MIMO capabilities which 802.11ax clients will need to support:</a:t>
            </a:r>
          </a:p>
          <a:p>
            <a:r>
              <a:rPr lang="en-US" sz="3200" b="0" dirty="0"/>
              <a:t>Less than 5% of the currently available clients support MU-MIMO</a:t>
            </a:r>
          </a:p>
          <a:p>
            <a:pPr lvl="1"/>
            <a:r>
              <a:rPr lang="en-US" sz="3000" dirty="0"/>
              <a:t>Hardly any MU-MIMO capable clients exist in the current marketplace and the technology is</a:t>
            </a:r>
            <a:r>
              <a:rPr lang="en-US" sz="3000" i="1" dirty="0">
                <a:solidFill>
                  <a:srgbClr val="FF0000"/>
                </a:solidFill>
              </a:rPr>
              <a:t> rarely</a:t>
            </a:r>
            <a:r>
              <a:rPr lang="en-US" sz="3000" dirty="0"/>
              <a:t> used in the enterprise</a:t>
            </a:r>
          </a:p>
          <a:p>
            <a:pPr marL="0" indent="0">
              <a:buNone/>
            </a:pPr>
            <a:endParaRPr lang="en-US" sz="3200" b="0" dirty="0"/>
          </a:p>
          <a:p>
            <a:endParaRPr lang="en-US" sz="3200" b="0" dirty="0"/>
          </a:p>
          <a:p>
            <a:endParaRPr lang="en-US" dirty="0"/>
          </a:p>
        </p:txBody>
      </p:sp>
      <p:sp>
        <p:nvSpPr>
          <p:cNvPr id="6" name="TextBox 5">
            <a:extLst>
              <a:ext uri="{FF2B5EF4-FFF2-40B4-BE49-F238E27FC236}">
                <a16:creationId xmlns:a16="http://schemas.microsoft.com/office/drawing/2014/main" id="{4068EF59-C65E-9341-B6FC-B0EE506C5ADB}"/>
              </a:ext>
            </a:extLst>
          </p:cNvPr>
          <p:cNvSpPr txBox="1"/>
          <p:nvPr/>
        </p:nvSpPr>
        <p:spPr>
          <a:xfrm>
            <a:off x="304798" y="243230"/>
            <a:ext cx="938530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Franklin Gothic Book" panose="020B0503020102020204"/>
                <a:ea typeface="+mn-ea"/>
                <a:cs typeface="+mn-cs"/>
              </a:rPr>
              <a:t>Which is better?  8x8:8 or 4x4:4 APs?</a:t>
            </a:r>
          </a:p>
        </p:txBody>
      </p:sp>
      <p:pic>
        <p:nvPicPr>
          <p:cNvPr id="7" name="Picture 6">
            <a:extLst>
              <a:ext uri="{FF2B5EF4-FFF2-40B4-BE49-F238E27FC236}">
                <a16:creationId xmlns:a16="http://schemas.microsoft.com/office/drawing/2014/main" id="{10BE1551-B4A0-3040-8148-5E5D54723C37}"/>
              </a:ext>
            </a:extLst>
          </p:cNvPr>
          <p:cNvPicPr>
            <a:picLocks noChangeAspect="1"/>
          </p:cNvPicPr>
          <p:nvPr/>
        </p:nvPicPr>
        <p:blipFill>
          <a:blip r:embed="rId2"/>
          <a:stretch>
            <a:fillRect/>
          </a:stretch>
        </p:blipFill>
        <p:spPr>
          <a:xfrm>
            <a:off x="1549399" y="3581082"/>
            <a:ext cx="9398000" cy="2781615"/>
          </a:xfrm>
          <a:prstGeom prst="rect">
            <a:avLst/>
          </a:prstGeom>
          <a:effectLst>
            <a:glow rad="101600">
              <a:srgbClr val="FFFFFF">
                <a:lumMod val="65000"/>
                <a:alpha val="75000"/>
              </a:srgbClr>
            </a:glow>
            <a:outerShdw blurRad="50800" dist="38100" dir="2700000" algn="tl" rotWithShape="0">
              <a:srgbClr val="000000">
                <a:alpha val="43000"/>
              </a:srgbClr>
            </a:outerShdw>
          </a:effectLst>
        </p:spPr>
      </p:pic>
    </p:spTree>
    <p:extLst>
      <p:ext uri="{BB962C8B-B14F-4D97-AF65-F5344CB8AC3E}">
        <p14:creationId xmlns:p14="http://schemas.microsoft.com/office/powerpoint/2010/main" val="23837564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E20FC7F0-007E-CF49-AA17-1186153CD44E}"/>
              </a:ext>
            </a:extLst>
          </p:cNvPr>
          <p:cNvCxnSpPr>
            <a:cxnSpLocks/>
          </p:cNvCxnSpPr>
          <p:nvPr/>
        </p:nvCxnSpPr>
        <p:spPr>
          <a:xfrm flipV="1">
            <a:off x="874953" y="735673"/>
            <a:ext cx="7687645" cy="2789976"/>
          </a:xfrm>
          <a:prstGeom prst="line">
            <a:avLst/>
          </a:prstGeom>
          <a:ln w="22225">
            <a:solidFill>
              <a:schemeClr val="accent5"/>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0191CEC-00A4-194B-8CB5-85BC60B052FC}"/>
              </a:ext>
            </a:extLst>
          </p:cNvPr>
          <p:cNvCxnSpPr>
            <a:cxnSpLocks/>
          </p:cNvCxnSpPr>
          <p:nvPr/>
        </p:nvCxnSpPr>
        <p:spPr>
          <a:xfrm>
            <a:off x="845610" y="3651249"/>
            <a:ext cx="4471960" cy="0"/>
          </a:xfrm>
          <a:prstGeom prst="line">
            <a:avLst/>
          </a:prstGeom>
          <a:ln w="22225">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068EF59-C65E-9341-B6FC-B0EE506C5ADB}"/>
              </a:ext>
            </a:extLst>
          </p:cNvPr>
          <p:cNvSpPr txBox="1"/>
          <p:nvPr/>
        </p:nvSpPr>
        <p:spPr>
          <a:xfrm>
            <a:off x="304798" y="243230"/>
            <a:ext cx="938530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Franklin Gothic Book" panose="020B0503020102020204"/>
                <a:ea typeface="+mn-ea"/>
                <a:cs typeface="+mn-cs"/>
              </a:rPr>
              <a:t>Which is better?  8x8:8 or 4x4:4 APs?</a:t>
            </a:r>
          </a:p>
        </p:txBody>
      </p:sp>
      <p:cxnSp>
        <p:nvCxnSpPr>
          <p:cNvPr id="4" name="Straight Connector 3">
            <a:extLst>
              <a:ext uri="{FF2B5EF4-FFF2-40B4-BE49-F238E27FC236}">
                <a16:creationId xmlns:a16="http://schemas.microsoft.com/office/drawing/2014/main" id="{82986200-0EA2-194D-B6DF-E65BDB82BCD5}"/>
              </a:ext>
            </a:extLst>
          </p:cNvPr>
          <p:cNvCxnSpPr>
            <a:cxnSpLocks/>
          </p:cNvCxnSpPr>
          <p:nvPr/>
        </p:nvCxnSpPr>
        <p:spPr>
          <a:xfrm>
            <a:off x="5706533" y="3651249"/>
            <a:ext cx="4471960" cy="0"/>
          </a:xfrm>
          <a:prstGeom prst="line">
            <a:avLst/>
          </a:prstGeom>
          <a:ln w="22225">
            <a:solidFill>
              <a:schemeClr val="accent5"/>
            </a:solidFill>
            <a:prstDash val="dash"/>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02DF4E8-9313-1949-A84A-5BE1BF7804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2799" y="3373248"/>
            <a:ext cx="556002" cy="556002"/>
          </a:xfrm>
          <a:prstGeom prst="rect">
            <a:avLst/>
          </a:prstGeom>
        </p:spPr>
      </p:pic>
      <p:cxnSp>
        <p:nvCxnSpPr>
          <p:cNvPr id="13" name="Straight Connector 12">
            <a:extLst>
              <a:ext uri="{FF2B5EF4-FFF2-40B4-BE49-F238E27FC236}">
                <a16:creationId xmlns:a16="http://schemas.microsoft.com/office/drawing/2014/main" id="{58D75BC7-872D-AF43-BD31-BE2AB66ACF48}"/>
              </a:ext>
            </a:extLst>
          </p:cNvPr>
          <p:cNvCxnSpPr>
            <a:cxnSpLocks/>
          </p:cNvCxnSpPr>
          <p:nvPr/>
        </p:nvCxnSpPr>
        <p:spPr>
          <a:xfrm flipV="1">
            <a:off x="7280695" y="3803650"/>
            <a:ext cx="2719998" cy="2457449"/>
          </a:xfrm>
          <a:prstGeom prst="line">
            <a:avLst/>
          </a:prstGeom>
          <a:ln w="22225">
            <a:solidFill>
              <a:schemeClr val="accent5"/>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6FDE911-F84D-1744-AFB0-6DDEDB337524}"/>
              </a:ext>
            </a:extLst>
          </p:cNvPr>
          <p:cNvCxnSpPr>
            <a:cxnSpLocks/>
          </p:cNvCxnSpPr>
          <p:nvPr/>
        </p:nvCxnSpPr>
        <p:spPr>
          <a:xfrm>
            <a:off x="8647146" y="888072"/>
            <a:ext cx="1479148" cy="2457451"/>
          </a:xfrm>
          <a:prstGeom prst="line">
            <a:avLst/>
          </a:prstGeom>
          <a:ln w="22225">
            <a:solidFill>
              <a:schemeClr val="accent5"/>
            </a:solidFill>
            <a:prstDash val="dash"/>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251CC62-C4FB-264A-AE91-A31E5EEFC91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00492" y="3373248"/>
            <a:ext cx="556002" cy="556002"/>
          </a:xfrm>
          <a:prstGeom prst="rect">
            <a:avLst/>
          </a:prstGeom>
        </p:spPr>
      </p:pic>
      <p:sp>
        <p:nvSpPr>
          <p:cNvPr id="2" name="Content Placeholder 1">
            <a:extLst>
              <a:ext uri="{FF2B5EF4-FFF2-40B4-BE49-F238E27FC236}">
                <a16:creationId xmlns:a16="http://schemas.microsoft.com/office/drawing/2014/main" id="{D386A375-71E6-4647-8AF8-1E468D534089}"/>
              </a:ext>
            </a:extLst>
          </p:cNvPr>
          <p:cNvSpPr>
            <a:spLocks noGrp="1"/>
          </p:cNvSpPr>
          <p:nvPr>
            <p:ph sz="quarter" idx="10"/>
          </p:nvPr>
        </p:nvSpPr>
        <p:spPr>
          <a:xfrm>
            <a:off x="120105" y="1228115"/>
            <a:ext cx="11887202" cy="5157657"/>
          </a:xfrm>
        </p:spPr>
        <p:txBody>
          <a:bodyPr/>
          <a:lstStyle/>
          <a:p>
            <a:pPr marL="0" indent="0">
              <a:buNone/>
            </a:pPr>
            <a:r>
              <a:rPr lang="en-US" sz="3200" b="0" dirty="0"/>
              <a:t>Even if all clients supported MU-MIMO, the majority of modern-day enterprise deployments of Wi-Fi involve a high density of users that is </a:t>
            </a:r>
            <a:r>
              <a:rPr lang="en-US" sz="3200" b="0" dirty="0">
                <a:solidFill>
                  <a:srgbClr val="FF0000"/>
                </a:solidFill>
              </a:rPr>
              <a:t>not conducive</a:t>
            </a:r>
            <a:r>
              <a:rPr lang="en-US" sz="3200" b="0" dirty="0"/>
              <a:t> for MU-MIMO conditions</a:t>
            </a:r>
          </a:p>
          <a:p>
            <a:endParaRPr lang="en-US" sz="3200" b="0" dirty="0"/>
          </a:p>
          <a:p>
            <a:pPr marL="285750" lvl="1" indent="0">
              <a:buNone/>
            </a:pPr>
            <a:endParaRPr lang="en-US" sz="3000" dirty="0"/>
          </a:p>
          <a:p>
            <a:pPr marL="285750" lvl="1" indent="0">
              <a:buNone/>
            </a:pPr>
            <a:endParaRPr lang="en-US" sz="3000" dirty="0"/>
          </a:p>
          <a:p>
            <a:pPr marL="285750" lvl="1" indent="0">
              <a:buNone/>
            </a:pPr>
            <a:endParaRPr lang="en-US" sz="3000" dirty="0"/>
          </a:p>
          <a:p>
            <a:pPr marL="285750" lvl="1" indent="0">
              <a:buNone/>
            </a:pPr>
            <a:r>
              <a:rPr lang="en-US" sz="3200" dirty="0"/>
              <a:t>MU-MIMO requires </a:t>
            </a:r>
            <a:r>
              <a:rPr lang="en-US" sz="3200" dirty="0">
                <a:solidFill>
                  <a:srgbClr val="C00000"/>
                </a:solidFill>
              </a:rPr>
              <a:t>spatial diversity</a:t>
            </a:r>
            <a:r>
              <a:rPr lang="en-US" sz="3200" dirty="0"/>
              <a:t>, therefore physical distance between the clients is necessary</a:t>
            </a:r>
          </a:p>
          <a:p>
            <a:pPr marL="0" indent="0">
              <a:buNone/>
            </a:pPr>
            <a:endParaRPr lang="en-US" sz="3000" dirty="0"/>
          </a:p>
          <a:p>
            <a:pPr marL="0" indent="0">
              <a:buNone/>
            </a:pPr>
            <a:endParaRPr lang="en-US" sz="3200" b="0" dirty="0"/>
          </a:p>
          <a:p>
            <a:endParaRPr lang="en-US" sz="3200" b="0" dirty="0"/>
          </a:p>
          <a:p>
            <a:endParaRPr lang="en-US" dirty="0"/>
          </a:p>
        </p:txBody>
      </p:sp>
      <p:cxnSp>
        <p:nvCxnSpPr>
          <p:cNvPr id="28" name="Straight Connector 27">
            <a:extLst>
              <a:ext uri="{FF2B5EF4-FFF2-40B4-BE49-F238E27FC236}">
                <a16:creationId xmlns:a16="http://schemas.microsoft.com/office/drawing/2014/main" id="{B854C895-C417-9644-A235-3A8FBA1A4343}"/>
              </a:ext>
            </a:extLst>
          </p:cNvPr>
          <p:cNvCxnSpPr>
            <a:cxnSpLocks/>
          </p:cNvCxnSpPr>
          <p:nvPr/>
        </p:nvCxnSpPr>
        <p:spPr>
          <a:xfrm>
            <a:off x="3517062" y="6229916"/>
            <a:ext cx="3763633" cy="0"/>
          </a:xfrm>
          <a:prstGeom prst="line">
            <a:avLst/>
          </a:prstGeom>
          <a:ln w="22225">
            <a:solidFill>
              <a:schemeClr val="accent5"/>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D1CDCD7-B4CD-F047-867C-AB0082CBE2A8}"/>
              </a:ext>
            </a:extLst>
          </p:cNvPr>
          <p:cNvCxnSpPr>
            <a:cxnSpLocks/>
          </p:cNvCxnSpPr>
          <p:nvPr/>
        </p:nvCxnSpPr>
        <p:spPr>
          <a:xfrm>
            <a:off x="1027353" y="3678049"/>
            <a:ext cx="2348392" cy="2583049"/>
          </a:xfrm>
          <a:prstGeom prst="line">
            <a:avLst/>
          </a:prstGeom>
          <a:ln w="22225">
            <a:solidFill>
              <a:schemeClr val="accent5"/>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B637EB2-A194-5A49-8C48-3C43D4FDA5C6}"/>
              </a:ext>
            </a:extLst>
          </p:cNvPr>
          <p:cNvCxnSpPr>
            <a:cxnSpLocks/>
          </p:cNvCxnSpPr>
          <p:nvPr/>
        </p:nvCxnSpPr>
        <p:spPr>
          <a:xfrm flipV="1">
            <a:off x="3375745" y="3803650"/>
            <a:ext cx="1941825" cy="2300665"/>
          </a:xfrm>
          <a:prstGeom prst="line">
            <a:avLst/>
          </a:prstGeom>
          <a:ln w="22225">
            <a:solidFill>
              <a:schemeClr val="accent5"/>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5A06D92-F6D3-CE43-91BE-41D752C2DE91}"/>
              </a:ext>
            </a:extLst>
          </p:cNvPr>
          <p:cNvCxnSpPr>
            <a:cxnSpLocks/>
          </p:cNvCxnSpPr>
          <p:nvPr/>
        </p:nvCxnSpPr>
        <p:spPr>
          <a:xfrm flipH="1" flipV="1">
            <a:off x="5633206" y="3831375"/>
            <a:ext cx="1647490" cy="2398542"/>
          </a:xfrm>
          <a:prstGeom prst="line">
            <a:avLst/>
          </a:prstGeom>
          <a:ln w="22225">
            <a:solidFill>
              <a:schemeClr val="accent5"/>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273AF80-0E3E-C248-A911-786455A081F3}"/>
              </a:ext>
            </a:extLst>
          </p:cNvPr>
          <p:cNvCxnSpPr>
            <a:cxnSpLocks/>
          </p:cNvCxnSpPr>
          <p:nvPr/>
        </p:nvCxnSpPr>
        <p:spPr>
          <a:xfrm flipV="1">
            <a:off x="5633206" y="821843"/>
            <a:ext cx="2929392" cy="2703806"/>
          </a:xfrm>
          <a:prstGeom prst="line">
            <a:avLst/>
          </a:prstGeom>
          <a:ln w="22225">
            <a:solidFill>
              <a:schemeClr val="accent5"/>
            </a:solidFill>
            <a:prstDash val="dash"/>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4DC5005-5721-1748-BE7C-2A0CB452F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0398" y="2857634"/>
            <a:ext cx="1103308" cy="1103308"/>
          </a:xfrm>
          <a:prstGeom prst="rect">
            <a:avLst/>
          </a:prstGeom>
        </p:spPr>
      </p:pic>
      <p:pic>
        <p:nvPicPr>
          <p:cNvPr id="10" name="Picture 9">
            <a:extLst>
              <a:ext uri="{FF2B5EF4-FFF2-40B4-BE49-F238E27FC236}">
                <a16:creationId xmlns:a16="http://schemas.microsoft.com/office/drawing/2014/main" id="{ED242668-0EA0-F14A-9DC0-CEA360EA60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97744" y="5983098"/>
            <a:ext cx="556002" cy="556002"/>
          </a:xfrm>
          <a:prstGeom prst="rect">
            <a:avLst/>
          </a:prstGeom>
        </p:spPr>
      </p:pic>
      <p:pic>
        <p:nvPicPr>
          <p:cNvPr id="9" name="Picture 8">
            <a:extLst>
              <a:ext uri="{FF2B5EF4-FFF2-40B4-BE49-F238E27FC236}">
                <a16:creationId xmlns:a16="http://schemas.microsoft.com/office/drawing/2014/main" id="{9B77D052-2CD2-2046-BCD8-5FFB762784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84597" y="457672"/>
            <a:ext cx="556002" cy="556002"/>
          </a:xfrm>
          <a:prstGeom prst="rect">
            <a:avLst/>
          </a:prstGeom>
        </p:spPr>
      </p:pic>
      <p:pic>
        <p:nvPicPr>
          <p:cNvPr id="11" name="Picture 10">
            <a:extLst>
              <a:ext uri="{FF2B5EF4-FFF2-40B4-BE49-F238E27FC236}">
                <a16:creationId xmlns:a16="http://schemas.microsoft.com/office/drawing/2014/main" id="{2D3C7B13-01CF-3E4B-B404-C07B78E0A0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02694" y="5983098"/>
            <a:ext cx="556002" cy="556002"/>
          </a:xfrm>
          <a:prstGeom prst="rect">
            <a:avLst/>
          </a:prstGeom>
        </p:spPr>
      </p:pic>
      <p:sp>
        <p:nvSpPr>
          <p:cNvPr id="40" name="TextBox 39">
            <a:extLst>
              <a:ext uri="{FF2B5EF4-FFF2-40B4-BE49-F238E27FC236}">
                <a16:creationId xmlns:a16="http://schemas.microsoft.com/office/drawing/2014/main" id="{43A50111-E450-7843-ACFA-DBCD396D81CA}"/>
              </a:ext>
            </a:extLst>
          </p:cNvPr>
          <p:cNvSpPr txBox="1"/>
          <p:nvPr/>
        </p:nvSpPr>
        <p:spPr>
          <a:xfrm rot="18512047">
            <a:off x="4089780" y="4038169"/>
            <a:ext cx="12477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Franklin Gothic Book" panose="020B0503020102020204"/>
                <a:ea typeface="+mn-ea"/>
                <a:cs typeface="+mn-cs"/>
              </a:rPr>
              <a:t>20 feet</a:t>
            </a:r>
          </a:p>
        </p:txBody>
      </p:sp>
      <p:sp>
        <p:nvSpPr>
          <p:cNvPr id="41" name="TextBox 40">
            <a:extLst>
              <a:ext uri="{FF2B5EF4-FFF2-40B4-BE49-F238E27FC236}">
                <a16:creationId xmlns:a16="http://schemas.microsoft.com/office/drawing/2014/main" id="{20ADFCD5-13FC-F44C-90A1-89BFF6563997}"/>
              </a:ext>
            </a:extLst>
          </p:cNvPr>
          <p:cNvSpPr txBox="1"/>
          <p:nvPr/>
        </p:nvSpPr>
        <p:spPr>
          <a:xfrm rot="2811458">
            <a:off x="1577691" y="4398690"/>
            <a:ext cx="12477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Franklin Gothic Book" panose="020B0503020102020204"/>
                <a:ea typeface="+mn-ea"/>
                <a:cs typeface="+mn-cs"/>
              </a:rPr>
              <a:t>25 feet</a:t>
            </a:r>
          </a:p>
        </p:txBody>
      </p:sp>
      <p:sp>
        <p:nvSpPr>
          <p:cNvPr id="42" name="TextBox 41">
            <a:extLst>
              <a:ext uri="{FF2B5EF4-FFF2-40B4-BE49-F238E27FC236}">
                <a16:creationId xmlns:a16="http://schemas.microsoft.com/office/drawing/2014/main" id="{E5F733D1-4304-9C49-A723-45E4FD5500A3}"/>
              </a:ext>
            </a:extLst>
          </p:cNvPr>
          <p:cNvSpPr txBox="1"/>
          <p:nvPr/>
        </p:nvSpPr>
        <p:spPr>
          <a:xfrm rot="10800000" flipV="1">
            <a:off x="4841879" y="6263908"/>
            <a:ext cx="13403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Franklin Gothic Book" panose="020B0503020102020204"/>
                <a:ea typeface="+mn-ea"/>
                <a:cs typeface="+mn-cs"/>
              </a:rPr>
              <a:t>15feet</a:t>
            </a:r>
          </a:p>
        </p:txBody>
      </p:sp>
      <p:sp>
        <p:nvSpPr>
          <p:cNvPr id="43" name="TextBox 42">
            <a:extLst>
              <a:ext uri="{FF2B5EF4-FFF2-40B4-BE49-F238E27FC236}">
                <a16:creationId xmlns:a16="http://schemas.microsoft.com/office/drawing/2014/main" id="{AF2A3314-F156-6344-A450-2522F6368059}"/>
              </a:ext>
            </a:extLst>
          </p:cNvPr>
          <p:cNvSpPr txBox="1"/>
          <p:nvPr/>
        </p:nvSpPr>
        <p:spPr>
          <a:xfrm rot="3563163">
            <a:off x="9528753" y="2647871"/>
            <a:ext cx="12477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Franklin Gothic Book" panose="020B0503020102020204"/>
                <a:ea typeface="+mn-ea"/>
                <a:cs typeface="+mn-cs"/>
              </a:rPr>
              <a:t>20 feet</a:t>
            </a:r>
          </a:p>
        </p:txBody>
      </p:sp>
      <p:sp>
        <p:nvSpPr>
          <p:cNvPr id="44" name="TextBox 43">
            <a:extLst>
              <a:ext uri="{FF2B5EF4-FFF2-40B4-BE49-F238E27FC236}">
                <a16:creationId xmlns:a16="http://schemas.microsoft.com/office/drawing/2014/main" id="{A472DDBE-5E4A-7348-838C-3C13407A05EF}"/>
              </a:ext>
            </a:extLst>
          </p:cNvPr>
          <p:cNvSpPr txBox="1"/>
          <p:nvPr/>
        </p:nvSpPr>
        <p:spPr>
          <a:xfrm rot="18892838">
            <a:off x="8527216" y="4140976"/>
            <a:ext cx="12477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Franklin Gothic Book" panose="020B0503020102020204"/>
                <a:ea typeface="+mn-ea"/>
                <a:cs typeface="+mn-cs"/>
              </a:rPr>
              <a:t>30 feet</a:t>
            </a:r>
          </a:p>
        </p:txBody>
      </p:sp>
    </p:spTree>
    <p:extLst>
      <p:ext uri="{BB962C8B-B14F-4D97-AF65-F5344CB8AC3E}">
        <p14:creationId xmlns:p14="http://schemas.microsoft.com/office/powerpoint/2010/main" val="41449445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04800" y="1117600"/>
            <a:ext cx="11734800" cy="5321300"/>
          </a:xfrm>
        </p:spPr>
        <p:txBody>
          <a:bodyPr/>
          <a:lstStyle/>
          <a:p>
            <a:pPr marL="0" indent="0">
              <a:buNone/>
            </a:pPr>
            <a:r>
              <a:rPr lang="en-US" sz="2400" b="0" dirty="0"/>
              <a:t>Some of our competitors may manufacture an 8x8:8 access point using a Qualcomm IPQ8074 chipset. It will support eight 5 GHz streams and four 2.4 GHz streams.  Some key points should be understood about 8x8:8 APs versus 4x4:4 802.11ax APs:</a:t>
            </a:r>
          </a:p>
          <a:p>
            <a:r>
              <a:rPr lang="en-US" sz="3200" b="0" dirty="0">
                <a:solidFill>
                  <a:srgbClr val="FF0000"/>
                </a:solidFill>
              </a:rPr>
              <a:t>Marketing Fallacy #1:  </a:t>
            </a:r>
            <a:r>
              <a:rPr lang="en-US" sz="3200" b="0" dirty="0"/>
              <a:t>Vendor-X will claim that 8x8:8 AP will support more clients than 4x4:4 AP</a:t>
            </a:r>
          </a:p>
          <a:p>
            <a:pPr marL="0" indent="0">
              <a:buNone/>
            </a:pPr>
            <a:endParaRPr lang="en-US" sz="3200" b="0" dirty="0"/>
          </a:p>
          <a:p>
            <a:r>
              <a:rPr lang="en-US" sz="3200" b="0" dirty="0">
                <a:solidFill>
                  <a:schemeClr val="accent2"/>
                </a:solidFill>
              </a:rPr>
              <a:t>Nonsense! - Regardless of stream count, all APs will support same number of Wi-Fi </a:t>
            </a:r>
            <a:r>
              <a:rPr lang="en-US" sz="3200" b="0">
                <a:solidFill>
                  <a:schemeClr val="accent2"/>
                </a:solidFill>
              </a:rPr>
              <a:t>6 capable clients</a:t>
            </a:r>
            <a:endParaRPr lang="en-US" sz="3200" b="0" dirty="0">
              <a:solidFill>
                <a:schemeClr val="accent2"/>
              </a:solidFill>
            </a:endParaRPr>
          </a:p>
        </p:txBody>
      </p:sp>
      <p:sp>
        <p:nvSpPr>
          <p:cNvPr id="4" name="TextBox 3"/>
          <p:cNvSpPr txBox="1"/>
          <p:nvPr/>
        </p:nvSpPr>
        <p:spPr>
          <a:xfrm>
            <a:off x="304798" y="243230"/>
            <a:ext cx="9385302" cy="492443"/>
          </a:xfrm>
          <a:prstGeom prst="rect">
            <a:avLst/>
          </a:prstGeom>
          <a:noFill/>
        </p:spPr>
        <p:txBody>
          <a:bodyPr wrap="square" rtlCol="0">
            <a:spAutoFit/>
          </a:bodyPr>
          <a:lstStyle/>
          <a:p>
            <a:r>
              <a:rPr lang="en-US" sz="2600" b="1" dirty="0"/>
              <a:t>Which is better?  8x8:8 or 4x4:4 APs?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115" y="5132393"/>
            <a:ext cx="1408107" cy="140810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5132393"/>
            <a:ext cx="1408107" cy="140810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3115" y="5132393"/>
            <a:ext cx="1408107" cy="1408107"/>
          </a:xfrm>
          <a:prstGeom prst="rect">
            <a:avLst/>
          </a:prstGeom>
        </p:spPr>
      </p:pic>
    </p:spTree>
    <p:extLst>
      <p:ext uri="{BB962C8B-B14F-4D97-AF65-F5344CB8AC3E}">
        <p14:creationId xmlns:p14="http://schemas.microsoft.com/office/powerpoint/2010/main" val="340754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798" y="243230"/>
            <a:ext cx="9385302" cy="492443"/>
          </a:xfrm>
          <a:prstGeom prst="rect">
            <a:avLst/>
          </a:prstGeom>
          <a:noFill/>
        </p:spPr>
        <p:txBody>
          <a:bodyPr wrap="square" rtlCol="0">
            <a:spAutoFit/>
          </a:bodyPr>
          <a:lstStyle/>
          <a:p>
            <a:r>
              <a:rPr lang="en-US" sz="2600" b="1" dirty="0"/>
              <a:t>Which is better?  8x8:8 or 4x4:4 APs?</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7997" y="2456787"/>
            <a:ext cx="964404" cy="964404"/>
          </a:xfrm>
          <a:prstGeom prst="rect">
            <a:avLst/>
          </a:prstGeom>
        </p:spPr>
      </p:pic>
      <p:sp>
        <p:nvSpPr>
          <p:cNvPr id="16" name="TextBox 15"/>
          <p:cNvSpPr txBox="1"/>
          <p:nvPr/>
        </p:nvSpPr>
        <p:spPr>
          <a:xfrm>
            <a:off x="1113269" y="2041342"/>
            <a:ext cx="3022600" cy="461665"/>
          </a:xfrm>
          <a:prstGeom prst="rect">
            <a:avLst/>
          </a:prstGeom>
          <a:noFill/>
        </p:spPr>
        <p:txBody>
          <a:bodyPr wrap="squar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rPr>
              <a:t>Radio #1: SDR radio</a:t>
            </a:r>
          </a:p>
        </p:txBody>
      </p:sp>
      <p:sp>
        <p:nvSpPr>
          <p:cNvPr id="17" name="TextBox 16"/>
          <p:cNvSpPr txBox="1"/>
          <p:nvPr/>
        </p:nvSpPr>
        <p:spPr>
          <a:xfrm>
            <a:off x="7905125" y="1957074"/>
            <a:ext cx="3914343" cy="461665"/>
          </a:xfrm>
          <a:prstGeom prst="rect">
            <a:avLst/>
          </a:prstGeom>
          <a:noFill/>
        </p:spPr>
        <p:txBody>
          <a:bodyPr wrap="squar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rPr>
              <a:t>Radio #2: Fixed 5 GHz Radio</a:t>
            </a:r>
          </a:p>
        </p:txBody>
      </p:sp>
      <p:sp>
        <p:nvSpPr>
          <p:cNvPr id="18" name="Oval 17"/>
          <p:cNvSpPr/>
          <p:nvPr/>
        </p:nvSpPr>
        <p:spPr>
          <a:xfrm>
            <a:off x="2776242" y="776661"/>
            <a:ext cx="6449143" cy="4898040"/>
          </a:xfrm>
          <a:prstGeom prst="ellipse">
            <a:avLst/>
          </a:prstGeom>
          <a:solidFill>
            <a:srgbClr val="3074AE">
              <a:lumMod val="60000"/>
              <a:lumOff val="40000"/>
              <a:alpha val="25000"/>
            </a:srgbClr>
          </a:solidFill>
          <a:ln w="9525" cap="flat" cmpd="sng" algn="ctr">
            <a:solidFill>
              <a:srgbClr val="F6BC25">
                <a:shade val="95000"/>
                <a:satMod val="105000"/>
              </a:srgbClr>
            </a:solidFill>
            <a:prstDash val="solid"/>
          </a:ln>
          <a:effectLst>
            <a:outerShdw blurRad="40000" dist="23000" dir="5400000" rotWithShape="0">
              <a:srgbClr val="000000">
                <a:alpha val="35000"/>
              </a:srgbClr>
            </a:outerShdw>
            <a:softEdge rad="114300"/>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endParaRPr>
          </a:p>
        </p:txBody>
      </p:sp>
      <p:sp>
        <p:nvSpPr>
          <p:cNvPr id="19" name="TextBox 18"/>
          <p:cNvSpPr txBox="1"/>
          <p:nvPr/>
        </p:nvSpPr>
        <p:spPr>
          <a:xfrm>
            <a:off x="1141785" y="2751886"/>
            <a:ext cx="2844800" cy="461665"/>
          </a:xfrm>
          <a:prstGeom prst="rect">
            <a:avLst/>
          </a:prstGeom>
          <a:noFill/>
        </p:spPr>
        <p:txBody>
          <a:bodyPr wrap="square" rtlCol="0">
            <a:spAutoFit/>
          </a:bodyPr>
          <a:lstStyle/>
          <a:p>
            <a:pPr defTabSz="914377">
              <a:defRPr/>
            </a:pPr>
            <a:r>
              <a:rPr lang="en-US" sz="2400" kern="0" dirty="0">
                <a:solidFill>
                  <a:srgbClr val="3074AE"/>
                </a:solidFill>
                <a:ea typeface="MS PGothic" pitchFamily="34" charset="-128"/>
              </a:rPr>
              <a:t>2.4 GHz: Channel 6</a:t>
            </a:r>
          </a:p>
        </p:txBody>
      </p:sp>
      <p:sp>
        <p:nvSpPr>
          <p:cNvPr id="20" name="TextBox 19"/>
          <p:cNvSpPr txBox="1"/>
          <p:nvPr/>
        </p:nvSpPr>
        <p:spPr>
          <a:xfrm>
            <a:off x="8452533" y="2755034"/>
            <a:ext cx="2844800" cy="461665"/>
          </a:xfrm>
          <a:prstGeom prst="rect">
            <a:avLst/>
          </a:prstGeom>
          <a:noFill/>
        </p:spPr>
        <p:txBody>
          <a:bodyPr wrap="square" rtlCol="0">
            <a:spAutoFit/>
          </a:bodyPr>
          <a:lstStyle/>
          <a:p>
            <a:pPr defTabSz="914377">
              <a:defRPr/>
            </a:pPr>
            <a:r>
              <a:rPr lang="en-US" sz="2400" kern="0" dirty="0">
                <a:solidFill>
                  <a:srgbClr val="B01C28"/>
                </a:solidFill>
                <a:ea typeface="MS PGothic" pitchFamily="34" charset="-128"/>
              </a:rPr>
              <a:t>5 GHz: Channel 40</a:t>
            </a:r>
          </a:p>
        </p:txBody>
      </p:sp>
      <p:sp>
        <p:nvSpPr>
          <p:cNvPr id="21" name="Oval 20"/>
          <p:cNvSpPr/>
          <p:nvPr/>
        </p:nvSpPr>
        <p:spPr>
          <a:xfrm>
            <a:off x="3965776" y="1321912"/>
            <a:ext cx="4070072" cy="3741355"/>
          </a:xfrm>
          <a:prstGeom prst="ellipse">
            <a:avLst/>
          </a:prstGeom>
          <a:solidFill>
            <a:srgbClr val="982976">
              <a:lumMod val="60000"/>
              <a:lumOff val="40000"/>
              <a:alpha val="25000"/>
            </a:srgbClr>
          </a:solidFill>
          <a:ln w="9525" cap="flat" cmpd="sng" algn="ctr">
            <a:solidFill>
              <a:srgbClr val="F6BC25">
                <a:shade val="95000"/>
                <a:satMod val="105000"/>
              </a:srgbClr>
            </a:solidFill>
            <a:prstDash val="solid"/>
          </a:ln>
          <a:effectLst>
            <a:outerShdw blurRad="40000" dist="23000" dir="5400000" rotWithShape="0">
              <a:srgbClr val="000000">
                <a:alpha val="35000"/>
              </a:srgbClr>
            </a:outerShdw>
            <a:softEdge rad="114300"/>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endParaRPr>
          </a:p>
        </p:txBody>
      </p:sp>
      <p:sp>
        <p:nvSpPr>
          <p:cNvPr id="22" name="TextBox 21"/>
          <p:cNvSpPr txBox="1"/>
          <p:nvPr/>
        </p:nvSpPr>
        <p:spPr>
          <a:xfrm>
            <a:off x="1131805" y="2760054"/>
            <a:ext cx="2844800" cy="461665"/>
          </a:xfrm>
          <a:prstGeom prst="rect">
            <a:avLst/>
          </a:prstGeom>
          <a:noFill/>
        </p:spPr>
        <p:txBody>
          <a:bodyPr wrap="square" rtlCol="0">
            <a:spAutoFit/>
          </a:bodyPr>
          <a:lstStyle/>
          <a:p>
            <a:pPr defTabSz="914377">
              <a:defRPr/>
            </a:pPr>
            <a:r>
              <a:rPr lang="en-US" sz="2400" kern="0" dirty="0">
                <a:solidFill>
                  <a:srgbClr val="E67E28"/>
                </a:solidFill>
                <a:ea typeface="MS PGothic" pitchFamily="34" charset="-128"/>
              </a:rPr>
              <a:t>5 GHz: Channel 100</a:t>
            </a:r>
          </a:p>
        </p:txBody>
      </p:sp>
      <p:sp>
        <p:nvSpPr>
          <p:cNvPr id="23" name="Oval 22"/>
          <p:cNvSpPr/>
          <p:nvPr/>
        </p:nvSpPr>
        <p:spPr>
          <a:xfrm>
            <a:off x="3416639" y="1321912"/>
            <a:ext cx="4070072" cy="3741355"/>
          </a:xfrm>
          <a:prstGeom prst="ellipse">
            <a:avLst/>
          </a:prstGeom>
          <a:solidFill>
            <a:srgbClr val="8A8B8A">
              <a:lumMod val="40000"/>
              <a:lumOff val="60000"/>
              <a:alpha val="25000"/>
            </a:srgbClr>
          </a:solidFill>
          <a:ln w="9525" cap="flat" cmpd="sng" algn="ctr">
            <a:solidFill>
              <a:srgbClr val="F6BC25">
                <a:shade val="95000"/>
                <a:satMod val="105000"/>
              </a:srgbClr>
            </a:solidFill>
            <a:prstDash val="solid"/>
          </a:ln>
          <a:effectLst>
            <a:outerShdw blurRad="40000" dist="23000" dir="5400000" rotWithShape="0">
              <a:srgbClr val="000000">
                <a:alpha val="35000"/>
              </a:srgbClr>
            </a:outerShdw>
            <a:softEdge rad="114300"/>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endParaRPr>
          </a:p>
        </p:txBody>
      </p:sp>
      <p:sp>
        <p:nvSpPr>
          <p:cNvPr id="24" name="Content Placeholder 1"/>
          <p:cNvSpPr>
            <a:spLocks noGrp="1"/>
          </p:cNvSpPr>
          <p:nvPr>
            <p:ph sz="quarter" idx="10"/>
          </p:nvPr>
        </p:nvSpPr>
        <p:spPr>
          <a:xfrm>
            <a:off x="212838" y="4074707"/>
            <a:ext cx="11718847" cy="2649710"/>
          </a:xfrm>
        </p:spPr>
        <p:txBody>
          <a:bodyPr/>
          <a:lstStyle/>
          <a:p>
            <a:r>
              <a:rPr lang="en-US" sz="3200" b="0" dirty="0">
                <a:solidFill>
                  <a:schemeClr val="accent5"/>
                </a:solidFill>
              </a:rPr>
              <a:t>The Power of Dual 5 GHz </a:t>
            </a:r>
            <a:r>
              <a:rPr lang="en-US" sz="3200" b="0" dirty="0"/>
              <a:t>where Aerohive has been a leader!</a:t>
            </a:r>
          </a:p>
          <a:p>
            <a:r>
              <a:rPr lang="en-US" sz="3200" b="0" dirty="0"/>
              <a:t>Two dual-5 GHz 4x4:4 802.11ax radios transmitting on two separate 5 GHz (20 MHz) channels will provide better performance and efficiency.</a:t>
            </a:r>
          </a:p>
        </p:txBody>
      </p:sp>
    </p:spTree>
    <p:extLst>
      <p:ext uri="{BB962C8B-B14F-4D97-AF65-F5344CB8AC3E}">
        <p14:creationId xmlns:p14="http://schemas.microsoft.com/office/powerpoint/2010/main" val="189152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9"/>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animBg="1"/>
      <p:bldP spid="18" grpId="1" animBg="1"/>
      <p:bldP spid="19" grpId="0"/>
      <p:bldP spid="19" grpId="1"/>
      <p:bldP spid="20" grpId="0"/>
      <p:bldP spid="21" grpId="0" animBg="1"/>
      <p:bldP spid="22" grpId="0"/>
      <p:bldP spid="2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798" y="243230"/>
            <a:ext cx="9385302" cy="492443"/>
          </a:xfrm>
          <a:prstGeom prst="rect">
            <a:avLst/>
          </a:prstGeom>
          <a:noFill/>
        </p:spPr>
        <p:txBody>
          <a:bodyPr wrap="square" rtlCol="0">
            <a:spAutoFit/>
          </a:bodyPr>
          <a:lstStyle/>
          <a:p>
            <a:r>
              <a:rPr lang="en-US" sz="2600" b="1"/>
              <a:t>802.11ax WLAN design</a:t>
            </a:r>
            <a:endParaRPr lang="en-US" sz="2600" b="1"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2239" y="2157347"/>
            <a:ext cx="3804156" cy="3606023"/>
          </a:xfrm>
          <a:prstGeom prst="rect">
            <a:avLst/>
          </a:prstGeom>
        </p:spPr>
      </p:pic>
      <p:sp>
        <p:nvSpPr>
          <p:cNvPr id="10" name="Content Placeholder 1"/>
          <p:cNvSpPr txBox="1">
            <a:spLocks/>
          </p:cNvSpPr>
          <p:nvPr/>
        </p:nvSpPr>
        <p:spPr>
          <a:xfrm>
            <a:off x="270504" y="1257300"/>
            <a:ext cx="7338516" cy="5600700"/>
          </a:xfrm>
          <a:prstGeom prst="rect">
            <a:avLst/>
          </a:prstGeom>
        </p:spPr>
        <p:txBody>
          <a:bodyPr/>
          <a:lstStyle>
            <a:lvl1pPr marL="228600" indent="-228600" algn="l" defTabSz="914400" rtl="0" eaLnBrk="1" latinLnBrk="0" hangingPunct="1">
              <a:spcBef>
                <a:spcPts val="1000"/>
              </a:spcBef>
              <a:buClr>
                <a:srgbClr val="FBBD04"/>
              </a:buClr>
              <a:buFont typeface="Wingdings" pitchFamily="2" charset="2"/>
              <a:buChar char="§"/>
              <a:defRPr sz="2200" b="1" kern="1200">
                <a:solidFill>
                  <a:schemeClr val="accent6">
                    <a:lumMod val="50000"/>
                  </a:schemeClr>
                </a:solidFill>
                <a:latin typeface="Franklin Gothic Book" charset="0"/>
                <a:ea typeface="Franklin Gothic Book" charset="0"/>
                <a:cs typeface="Franklin Gothic Book" charset="0"/>
              </a:defRPr>
            </a:lvl1pPr>
            <a:lvl2pPr marL="457200" indent="-171450" algn="l" defTabSz="914400" rtl="0" eaLnBrk="1" latinLnBrk="0" hangingPunct="1">
              <a:spcBef>
                <a:spcPts val="200"/>
              </a:spcBef>
              <a:buClr>
                <a:srgbClr val="565A5C"/>
              </a:buClr>
              <a:buSzPct val="70000"/>
              <a:buFont typeface="Monaco" charset="0"/>
              <a:buChar char="⎻"/>
              <a:defRPr sz="2000" kern="1200" baseline="0">
                <a:solidFill>
                  <a:schemeClr val="tx1">
                    <a:lumMod val="75000"/>
                    <a:lumOff val="25000"/>
                  </a:schemeClr>
                </a:solidFill>
                <a:latin typeface="Franklin Gothic Book" charset="0"/>
                <a:ea typeface="Franklin Gothic Book" charset="0"/>
                <a:cs typeface="Franklin Gothic Book" charset="0"/>
              </a:defRPr>
            </a:lvl2pPr>
            <a:lvl3pPr marL="801688" indent="-171450" algn="l" defTabSz="914400" rtl="0" eaLnBrk="1" latinLnBrk="0" hangingPunct="1">
              <a:spcBef>
                <a:spcPts val="100"/>
              </a:spcBef>
              <a:buClr>
                <a:srgbClr val="565A5C"/>
              </a:buClr>
              <a:buFont typeface="Wingdings" charset="2"/>
              <a:buChar char="§"/>
              <a:defRPr sz="1800" kern="1200" baseline="0">
                <a:solidFill>
                  <a:schemeClr val="tx1">
                    <a:lumMod val="75000"/>
                    <a:lumOff val="25000"/>
                  </a:schemeClr>
                </a:solidFill>
                <a:latin typeface="Franklin Gothic Book" charset="0"/>
                <a:ea typeface="Franklin Gothic Book" charset="0"/>
                <a:cs typeface="Franklin Gothic Book" charset="0"/>
              </a:defRPr>
            </a:lvl3pPr>
            <a:lvl4pPr marL="1087438" indent="-173038" algn="l" defTabSz="914400" rtl="0" eaLnBrk="1" latinLnBrk="0" hangingPunct="1">
              <a:spcBef>
                <a:spcPts val="100"/>
              </a:spcBef>
              <a:buClr>
                <a:srgbClr val="565A5C"/>
              </a:buClr>
              <a:buFont typeface="Arial" pitchFamily="34" charset="0"/>
              <a:buChar char="-"/>
              <a:defRPr lang="en-US" sz="1600" kern="1200" dirty="0" smtClean="0">
                <a:solidFill>
                  <a:schemeClr val="tx1">
                    <a:lumMod val="75000"/>
                    <a:lumOff val="25000"/>
                  </a:schemeClr>
                </a:solidFill>
                <a:latin typeface="Franklin Gothic Book" charset="0"/>
                <a:ea typeface="Franklin Gothic Book" charset="0"/>
                <a:cs typeface="Franklin Gothic Book" charset="0"/>
              </a:defRPr>
            </a:lvl4pPr>
            <a:lvl5pPr marL="1371600" marR="0" indent="-173038" algn="l" defTabSz="914400" rtl="0" eaLnBrk="1" fontAlgn="auto" latinLnBrk="0" hangingPunct="1">
              <a:lnSpc>
                <a:spcPct val="100000"/>
              </a:lnSpc>
              <a:spcBef>
                <a:spcPts val="100"/>
              </a:spcBef>
              <a:spcAft>
                <a:spcPts val="0"/>
              </a:spcAft>
              <a:buClr>
                <a:srgbClr val="565A5C"/>
              </a:buClr>
              <a:buSzTx/>
              <a:buFont typeface="Wingdings" charset="2"/>
              <a:buChar char="§"/>
              <a:tabLst/>
              <a:defRPr lang="en-US" sz="1400" kern="1200" baseline="0" dirty="0" smtClean="0">
                <a:solidFill>
                  <a:schemeClr val="tx1">
                    <a:lumMod val="75000"/>
                    <a:lumOff val="25000"/>
                  </a:schemeClr>
                </a:solidFill>
                <a:latin typeface="Franklin Gothic Book" charset="0"/>
                <a:ea typeface="Franklin Gothic Book" charset="0"/>
                <a:cs typeface="Franklin Gothic Book" charset="0"/>
              </a:defRPr>
            </a:lvl5pPr>
            <a:lvl6pPr marL="1200150" marR="0" indent="-171450" algn="l" defTabSz="914400" rtl="0" eaLnBrk="1" fontAlgn="auto" latinLnBrk="0" hangingPunct="1">
              <a:lnSpc>
                <a:spcPct val="100000"/>
              </a:lnSpc>
              <a:spcBef>
                <a:spcPct val="20000"/>
              </a:spcBef>
              <a:spcAft>
                <a:spcPts val="0"/>
              </a:spcAft>
              <a:buClr>
                <a:schemeClr val="tx1"/>
              </a:buClr>
              <a:buSzTx/>
              <a:buFont typeface="Arial" pitchFamily="34" charset="0"/>
              <a:buChar char="-"/>
              <a:tabLst/>
              <a:defRPr sz="1400" kern="1200">
                <a:solidFill>
                  <a:schemeClr val="tx1">
                    <a:lumMod val="65000"/>
                    <a:lumOff val="35000"/>
                  </a:schemeClr>
                </a:solidFill>
                <a:latin typeface="Arial" pitchFamily="34" charset="0"/>
                <a:ea typeface="+mn-ea"/>
                <a:cs typeface="Arial" pitchFamily="34" charset="0"/>
              </a:defRPr>
            </a:lvl6pPr>
            <a:lvl7pPr marL="1484313" indent="-173038" algn="l" defTabSz="914400" rtl="0" eaLnBrk="1" latinLnBrk="0" hangingPunct="1">
              <a:spcBef>
                <a:spcPct val="20000"/>
              </a:spcBef>
              <a:buClr>
                <a:srgbClr val="1E1E1E"/>
              </a:buClr>
              <a:buFont typeface="Calibri" pitchFamily="34" charset="0"/>
              <a:buChar char="›"/>
              <a:defRPr sz="1200" kern="1200" baseline="0">
                <a:solidFill>
                  <a:schemeClr val="tx1">
                    <a:lumMod val="65000"/>
                    <a:lumOff val="35000"/>
                  </a:schemeClr>
                </a:solidFill>
                <a:latin typeface="Arial" pitchFamily="34" charset="0"/>
                <a:ea typeface="+mn-ea"/>
                <a:cs typeface="Arial" pitchFamily="34" charset="0"/>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3200" b="0" dirty="0">
                <a:solidFill>
                  <a:srgbClr val="000000"/>
                </a:solidFill>
              </a:rPr>
              <a:t>802.11ax or any new Wi-Fi technology does not mitigate bad design</a:t>
            </a:r>
          </a:p>
          <a:p>
            <a:pPr>
              <a:defRPr/>
            </a:pPr>
            <a:endParaRPr lang="en-US" sz="3200" b="0" dirty="0">
              <a:solidFill>
                <a:srgbClr val="000000"/>
              </a:solidFill>
            </a:endParaRPr>
          </a:p>
          <a:p>
            <a:pPr>
              <a:defRPr/>
            </a:pPr>
            <a:r>
              <a:rPr lang="en-US" sz="3200" b="0" dirty="0">
                <a:solidFill>
                  <a:srgbClr val="000000"/>
                </a:solidFill>
              </a:rPr>
              <a:t>Design and validation are still key </a:t>
            </a:r>
          </a:p>
          <a:p>
            <a:pPr>
              <a:defRPr/>
            </a:pPr>
            <a:endParaRPr lang="en-US" sz="3200" b="0" dirty="0">
              <a:solidFill>
                <a:srgbClr val="000000"/>
              </a:solidFill>
            </a:endParaRPr>
          </a:p>
          <a:p>
            <a:pPr>
              <a:defRPr/>
            </a:pPr>
            <a:r>
              <a:rPr lang="en-US" sz="3200" b="0" dirty="0">
                <a:solidFill>
                  <a:srgbClr val="000000"/>
                </a:solidFill>
              </a:rPr>
              <a:t>Field testing will be vital</a:t>
            </a:r>
          </a:p>
          <a:p>
            <a:pPr>
              <a:defRPr/>
            </a:pPr>
            <a:endParaRPr lang="en-US" sz="3200" b="0" dirty="0">
              <a:solidFill>
                <a:srgbClr val="000000"/>
              </a:solidFill>
            </a:endParaRPr>
          </a:p>
          <a:p>
            <a:pPr>
              <a:defRPr/>
            </a:pPr>
            <a:endParaRPr lang="en-US" dirty="0">
              <a:solidFill>
                <a:srgbClr val="777877">
                  <a:lumMod val="50000"/>
                </a:srgbClr>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1461" y="3781375"/>
            <a:ext cx="5610539" cy="2498199"/>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3426" y="1561357"/>
            <a:ext cx="3747815" cy="2030065"/>
          </a:xfrm>
          <a:prstGeom prst="rect">
            <a:avLst/>
          </a:prstGeom>
          <a:effectLst>
            <a:glow rad="63500">
              <a:schemeClr val="tx1">
                <a:alpha val="40000"/>
              </a:schemeClr>
            </a:glow>
          </a:effec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2021" y="1967127"/>
            <a:ext cx="5214374" cy="3827016"/>
          </a:xfrm>
          <a:prstGeom prst="rect">
            <a:avLst/>
          </a:prstGeom>
        </p:spPr>
      </p:pic>
    </p:spTree>
    <p:extLst>
      <p:ext uri="{BB962C8B-B14F-4D97-AF65-F5344CB8AC3E}">
        <p14:creationId xmlns:p14="http://schemas.microsoft.com/office/powerpoint/2010/main" val="61512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par>
                                <p:cTn id="7" presetID="9"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dissolve">
                                      <p:cBhvr>
                                        <p:cTn id="9" dur="2000"/>
                                        <p:tgtEl>
                                          <p:spTgt spid="12"/>
                                        </p:tgtEl>
                                      </p:cBhvr>
                                    </p:animEffect>
                                  </p:childTnLst>
                                </p:cTn>
                              </p:par>
                              <p:par>
                                <p:cTn id="10" presetID="9"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2000"/>
                                        <p:tgtEl>
                                          <p:spTgt spid="11"/>
                                        </p:tgtEl>
                                      </p:cBhvr>
                                    </p:animEffect>
                                  </p:childTnLst>
                                </p:cTn>
                              </p:par>
                              <p:par>
                                <p:cTn id="13" presetID="9" presetClass="exit" presetSubtype="0" fill="hold" nodeType="withEffect">
                                  <p:stCondLst>
                                    <p:cond delay="0"/>
                                  </p:stCondLst>
                                  <p:childTnLst>
                                    <p:animEffect transition="out" filter="dissolve">
                                      <p:cBhvr>
                                        <p:cTn id="14" dur="2000"/>
                                        <p:tgtEl>
                                          <p:spTgt spid="13"/>
                                        </p:tgtEl>
                                      </p:cBhvr>
                                    </p:animEffect>
                                    <p:set>
                                      <p:cBhvr>
                                        <p:cTn id="15" dur="1" fill="hold">
                                          <p:stCondLst>
                                            <p:cond delay="1999"/>
                                          </p:stCondLst>
                                        </p:cTn>
                                        <p:tgtEl>
                                          <p:spTgt spid="1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xEl>
                                              <p:pRg st="4" end="4"/>
                                            </p:txEl>
                                          </p:spTgt>
                                        </p:tgtEl>
                                        <p:attrNameLst>
                                          <p:attrName>style.visibility</p:attrName>
                                        </p:attrNameLst>
                                      </p:cBhvr>
                                      <p:to>
                                        <p:strVal val="visible"/>
                                      </p:to>
                                    </p:set>
                                  </p:childTnLst>
                                </p:cTn>
                              </p:par>
                              <p:par>
                                <p:cTn id="20" presetID="9" presetClass="exit" presetSubtype="0" fill="hold" nodeType="withEffect">
                                  <p:stCondLst>
                                    <p:cond delay="0"/>
                                  </p:stCondLst>
                                  <p:childTnLst>
                                    <p:animEffect transition="out" filter="dissolve">
                                      <p:cBhvr>
                                        <p:cTn id="21" dur="2000"/>
                                        <p:tgtEl>
                                          <p:spTgt spid="12"/>
                                        </p:tgtEl>
                                      </p:cBhvr>
                                    </p:animEffect>
                                    <p:set>
                                      <p:cBhvr>
                                        <p:cTn id="22" dur="1" fill="hold">
                                          <p:stCondLst>
                                            <p:cond delay="1999"/>
                                          </p:stCondLst>
                                        </p:cTn>
                                        <p:tgtEl>
                                          <p:spTgt spid="12"/>
                                        </p:tgtEl>
                                        <p:attrNameLst>
                                          <p:attrName>style.visibility</p:attrName>
                                        </p:attrNameLst>
                                      </p:cBhvr>
                                      <p:to>
                                        <p:strVal val="hidden"/>
                                      </p:to>
                                    </p:set>
                                  </p:childTnLst>
                                </p:cTn>
                              </p:par>
                              <p:par>
                                <p:cTn id="23" presetID="9" presetClass="exit" presetSubtype="0" fill="hold" nodeType="withEffect">
                                  <p:stCondLst>
                                    <p:cond delay="0"/>
                                  </p:stCondLst>
                                  <p:childTnLst>
                                    <p:animEffect transition="out" filter="dissolv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par>
                                <p:cTn id="26" presetID="9"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dissolve">
                                      <p:cBhvr>
                                        <p:cTn id="2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799" y="243230"/>
            <a:ext cx="4051300" cy="492443"/>
          </a:xfrm>
          <a:prstGeom prst="rect">
            <a:avLst/>
          </a:prstGeom>
          <a:noFill/>
        </p:spPr>
        <p:txBody>
          <a:bodyPr wrap="square" rtlCol="0">
            <a:spAutoFit/>
          </a:bodyPr>
          <a:lstStyle/>
          <a:p>
            <a:r>
              <a:rPr lang="en-US" sz="2600" b="1" dirty="0"/>
              <a:t>But this is the problem:</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24412" y="1003987"/>
            <a:ext cx="5270729" cy="5380536"/>
          </a:xfrm>
          <a:prstGeom prst="rect">
            <a:avLst/>
          </a:prstGeom>
        </p:spPr>
      </p:pic>
    </p:spTree>
    <p:extLst>
      <p:ext uri="{BB962C8B-B14F-4D97-AF65-F5344CB8AC3E}">
        <p14:creationId xmlns:p14="http://schemas.microsoft.com/office/powerpoint/2010/main" val="8976990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798" y="243230"/>
            <a:ext cx="9385302" cy="492443"/>
          </a:xfrm>
          <a:prstGeom prst="rect">
            <a:avLst/>
          </a:prstGeom>
          <a:noFill/>
        </p:spPr>
        <p:txBody>
          <a:bodyPr wrap="square" rtlCol="0">
            <a:spAutoFit/>
          </a:bodyPr>
          <a:lstStyle/>
          <a:p>
            <a:r>
              <a:rPr lang="en-US" sz="2600" b="1" dirty="0"/>
              <a:t>802.11ax WLAN troubleshooting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6933" y="795867"/>
            <a:ext cx="8365067" cy="6062133"/>
          </a:xfrm>
          <a:prstGeom prst="rect">
            <a:avLst/>
          </a:prstGeom>
        </p:spPr>
      </p:pic>
      <p:sp>
        <p:nvSpPr>
          <p:cNvPr id="6" name="Content Placeholder 1"/>
          <p:cNvSpPr txBox="1">
            <a:spLocks/>
          </p:cNvSpPr>
          <p:nvPr/>
        </p:nvSpPr>
        <p:spPr>
          <a:xfrm>
            <a:off x="148959" y="887969"/>
            <a:ext cx="5117308" cy="5600700"/>
          </a:xfrm>
          <a:prstGeom prst="rect">
            <a:avLst/>
          </a:prstGeom>
        </p:spPr>
        <p:txBody>
          <a:bodyPr/>
          <a:lstStyle>
            <a:lvl1pPr marL="228600" indent="-228600" algn="l" defTabSz="914400" rtl="0" eaLnBrk="1" latinLnBrk="0" hangingPunct="1">
              <a:spcBef>
                <a:spcPts val="1000"/>
              </a:spcBef>
              <a:buClr>
                <a:srgbClr val="FBBD04"/>
              </a:buClr>
              <a:buFont typeface="Wingdings" pitchFamily="2" charset="2"/>
              <a:buChar char="§"/>
              <a:defRPr sz="2200" b="1" kern="1200">
                <a:solidFill>
                  <a:schemeClr val="accent6">
                    <a:lumMod val="50000"/>
                  </a:schemeClr>
                </a:solidFill>
                <a:latin typeface="Franklin Gothic Book" charset="0"/>
                <a:ea typeface="Franklin Gothic Book" charset="0"/>
                <a:cs typeface="Franklin Gothic Book" charset="0"/>
              </a:defRPr>
            </a:lvl1pPr>
            <a:lvl2pPr marL="457200" indent="-171450" algn="l" defTabSz="914400" rtl="0" eaLnBrk="1" latinLnBrk="0" hangingPunct="1">
              <a:spcBef>
                <a:spcPts val="200"/>
              </a:spcBef>
              <a:buClr>
                <a:srgbClr val="565A5C"/>
              </a:buClr>
              <a:buSzPct val="70000"/>
              <a:buFont typeface="Monaco" charset="0"/>
              <a:buChar char="⎻"/>
              <a:defRPr sz="2000" kern="1200" baseline="0">
                <a:solidFill>
                  <a:schemeClr val="tx1">
                    <a:lumMod val="75000"/>
                    <a:lumOff val="25000"/>
                  </a:schemeClr>
                </a:solidFill>
                <a:latin typeface="Franklin Gothic Book" charset="0"/>
                <a:ea typeface="Franklin Gothic Book" charset="0"/>
                <a:cs typeface="Franklin Gothic Book" charset="0"/>
              </a:defRPr>
            </a:lvl2pPr>
            <a:lvl3pPr marL="801688" indent="-171450" algn="l" defTabSz="914400" rtl="0" eaLnBrk="1" latinLnBrk="0" hangingPunct="1">
              <a:spcBef>
                <a:spcPts val="100"/>
              </a:spcBef>
              <a:buClr>
                <a:srgbClr val="565A5C"/>
              </a:buClr>
              <a:buFont typeface="Wingdings" charset="2"/>
              <a:buChar char="§"/>
              <a:defRPr sz="1800" kern="1200" baseline="0">
                <a:solidFill>
                  <a:schemeClr val="tx1">
                    <a:lumMod val="75000"/>
                    <a:lumOff val="25000"/>
                  </a:schemeClr>
                </a:solidFill>
                <a:latin typeface="Franklin Gothic Book" charset="0"/>
                <a:ea typeface="Franklin Gothic Book" charset="0"/>
                <a:cs typeface="Franklin Gothic Book" charset="0"/>
              </a:defRPr>
            </a:lvl3pPr>
            <a:lvl4pPr marL="1087438" indent="-173038" algn="l" defTabSz="914400" rtl="0" eaLnBrk="1" latinLnBrk="0" hangingPunct="1">
              <a:spcBef>
                <a:spcPts val="100"/>
              </a:spcBef>
              <a:buClr>
                <a:srgbClr val="565A5C"/>
              </a:buClr>
              <a:buFont typeface="Arial" pitchFamily="34" charset="0"/>
              <a:buChar char="-"/>
              <a:defRPr lang="en-US" sz="1600" kern="1200" dirty="0" smtClean="0">
                <a:solidFill>
                  <a:schemeClr val="tx1">
                    <a:lumMod val="75000"/>
                    <a:lumOff val="25000"/>
                  </a:schemeClr>
                </a:solidFill>
                <a:latin typeface="Franklin Gothic Book" charset="0"/>
                <a:ea typeface="Franklin Gothic Book" charset="0"/>
                <a:cs typeface="Franklin Gothic Book" charset="0"/>
              </a:defRPr>
            </a:lvl4pPr>
            <a:lvl5pPr marL="1371600" marR="0" indent="-173038" algn="l" defTabSz="914400" rtl="0" eaLnBrk="1" fontAlgn="auto" latinLnBrk="0" hangingPunct="1">
              <a:lnSpc>
                <a:spcPct val="100000"/>
              </a:lnSpc>
              <a:spcBef>
                <a:spcPts val="100"/>
              </a:spcBef>
              <a:spcAft>
                <a:spcPts val="0"/>
              </a:spcAft>
              <a:buClr>
                <a:srgbClr val="565A5C"/>
              </a:buClr>
              <a:buSzTx/>
              <a:buFont typeface="Wingdings" charset="2"/>
              <a:buChar char="§"/>
              <a:tabLst/>
              <a:defRPr lang="en-US" sz="1400" kern="1200" baseline="0" dirty="0" smtClean="0">
                <a:solidFill>
                  <a:schemeClr val="tx1">
                    <a:lumMod val="75000"/>
                    <a:lumOff val="25000"/>
                  </a:schemeClr>
                </a:solidFill>
                <a:latin typeface="Franklin Gothic Book" charset="0"/>
                <a:ea typeface="Franklin Gothic Book" charset="0"/>
                <a:cs typeface="Franklin Gothic Book" charset="0"/>
              </a:defRPr>
            </a:lvl5pPr>
            <a:lvl6pPr marL="1200150" marR="0" indent="-171450" algn="l" defTabSz="914400" rtl="0" eaLnBrk="1" fontAlgn="auto" latinLnBrk="0" hangingPunct="1">
              <a:lnSpc>
                <a:spcPct val="100000"/>
              </a:lnSpc>
              <a:spcBef>
                <a:spcPct val="20000"/>
              </a:spcBef>
              <a:spcAft>
                <a:spcPts val="0"/>
              </a:spcAft>
              <a:buClr>
                <a:schemeClr val="tx1"/>
              </a:buClr>
              <a:buSzTx/>
              <a:buFont typeface="Arial" pitchFamily="34" charset="0"/>
              <a:buChar char="-"/>
              <a:tabLst/>
              <a:defRPr sz="1400" kern="1200">
                <a:solidFill>
                  <a:schemeClr val="tx1">
                    <a:lumMod val="65000"/>
                    <a:lumOff val="35000"/>
                  </a:schemeClr>
                </a:solidFill>
                <a:latin typeface="Arial" pitchFamily="34" charset="0"/>
                <a:ea typeface="+mn-ea"/>
                <a:cs typeface="Arial" pitchFamily="34" charset="0"/>
              </a:defRPr>
            </a:lvl6pPr>
            <a:lvl7pPr marL="1484313" indent="-173038" algn="l" defTabSz="914400" rtl="0" eaLnBrk="1" latinLnBrk="0" hangingPunct="1">
              <a:spcBef>
                <a:spcPct val="20000"/>
              </a:spcBef>
              <a:buClr>
                <a:srgbClr val="1E1E1E"/>
              </a:buClr>
              <a:buFont typeface="Calibri" pitchFamily="34" charset="0"/>
              <a:buChar char="›"/>
              <a:defRPr sz="1200" kern="1200" baseline="0">
                <a:solidFill>
                  <a:schemeClr val="tx1">
                    <a:lumMod val="65000"/>
                    <a:lumOff val="35000"/>
                  </a:schemeClr>
                </a:solidFill>
                <a:latin typeface="Arial" pitchFamily="34" charset="0"/>
                <a:ea typeface="+mn-ea"/>
                <a:cs typeface="Arial" pitchFamily="34" charset="0"/>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3200" b="0" dirty="0">
                <a:solidFill>
                  <a:srgbClr val="000000"/>
                </a:solidFill>
              </a:rPr>
              <a:t>802.11 management and control frames with 802.11ax information elements can be decoded</a:t>
            </a:r>
          </a:p>
          <a:p>
            <a:pPr>
              <a:defRPr/>
            </a:pPr>
            <a:endParaRPr lang="en-US" sz="3200" b="0" dirty="0">
              <a:solidFill>
                <a:srgbClr val="000000"/>
              </a:solidFill>
            </a:endParaRPr>
          </a:p>
          <a:p>
            <a:pPr>
              <a:defRPr/>
            </a:pPr>
            <a:r>
              <a:rPr lang="en-US" sz="3200" b="0" dirty="0">
                <a:solidFill>
                  <a:srgbClr val="000000"/>
                </a:solidFill>
              </a:rPr>
              <a:t>Already supported in </a:t>
            </a:r>
            <a:r>
              <a:rPr lang="en-US" sz="3200" b="0" dirty="0">
                <a:solidFill>
                  <a:srgbClr val="0070C0"/>
                </a:solidFill>
              </a:rPr>
              <a:t>Wi-Fi Explorer</a:t>
            </a:r>
            <a:r>
              <a:rPr lang="en-US" sz="3200" b="0" dirty="0">
                <a:solidFill>
                  <a:srgbClr val="000000"/>
                </a:solidFill>
              </a:rPr>
              <a:t> and the developer version of </a:t>
            </a:r>
            <a:r>
              <a:rPr lang="en-US" sz="3200" b="0" dirty="0">
                <a:solidFill>
                  <a:srgbClr val="C00000"/>
                </a:solidFill>
              </a:rPr>
              <a:t>Wireshark</a:t>
            </a:r>
          </a:p>
        </p:txBody>
      </p:sp>
    </p:spTree>
    <p:extLst>
      <p:ext uri="{BB962C8B-B14F-4D97-AF65-F5344CB8AC3E}">
        <p14:creationId xmlns:p14="http://schemas.microsoft.com/office/powerpoint/2010/main" val="39719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6 </a:t>
            </a:r>
            <a:r>
              <a:rPr lang="en-US" dirty="0" err="1"/>
              <a:t>Gh</a:t>
            </a:r>
            <a:r>
              <a:rPr lang="en-US" cap="none" dirty="0" err="1"/>
              <a:t>z</a:t>
            </a:r>
            <a:r>
              <a:rPr lang="en-US" cap="none" dirty="0"/>
              <a:t> Wi-Fi Channels</a:t>
            </a:r>
          </a:p>
        </p:txBody>
      </p:sp>
      <p:sp>
        <p:nvSpPr>
          <p:cNvPr id="6" name="Rectangle 5">
            <a:extLst>
              <a:ext uri="{FF2B5EF4-FFF2-40B4-BE49-F238E27FC236}">
                <a16:creationId xmlns:a16="http://schemas.microsoft.com/office/drawing/2014/main" id="{201FE6CA-2686-45F3-87D7-231FBCB16606}"/>
              </a:ext>
            </a:extLst>
          </p:cNvPr>
          <p:cNvSpPr/>
          <p:nvPr/>
        </p:nvSpPr>
        <p:spPr>
          <a:xfrm>
            <a:off x="10255625" y="155389"/>
            <a:ext cx="1852705" cy="10040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a:extLst>
              <a:ext uri="{FF2B5EF4-FFF2-40B4-BE49-F238E27FC236}">
                <a16:creationId xmlns:a16="http://schemas.microsoft.com/office/drawing/2014/main" id="{0B271129-F24D-46EB-9BF6-5138494555A8}"/>
              </a:ext>
            </a:extLst>
          </p:cNvPr>
          <p:cNvPicPr/>
          <p:nvPr/>
        </p:nvPicPr>
        <p:blipFill>
          <a:blip r:embed="rId3"/>
          <a:stretch>
            <a:fillRect/>
          </a:stretch>
        </p:blipFill>
        <p:spPr>
          <a:xfrm>
            <a:off x="553158" y="978905"/>
            <a:ext cx="11085685" cy="4702952"/>
          </a:xfrm>
          <a:prstGeom prst="rect">
            <a:avLst/>
          </a:prstGeom>
        </p:spPr>
      </p:pic>
      <p:sp>
        <p:nvSpPr>
          <p:cNvPr id="10" name="Rectangle 9">
            <a:extLst>
              <a:ext uri="{FF2B5EF4-FFF2-40B4-BE49-F238E27FC236}">
                <a16:creationId xmlns:a16="http://schemas.microsoft.com/office/drawing/2014/main" id="{04632569-D9F2-457E-A5C4-84FB7A68CFC6}"/>
              </a:ext>
            </a:extLst>
          </p:cNvPr>
          <p:cNvSpPr/>
          <p:nvPr/>
        </p:nvSpPr>
        <p:spPr>
          <a:xfrm>
            <a:off x="7207625" y="4191240"/>
            <a:ext cx="4126420" cy="1405256"/>
          </a:xfrm>
          <a:prstGeom prst="rect">
            <a:avLst/>
          </a:prstGeom>
        </p:spPr>
        <p:txBody>
          <a:bodyPr wrap="square">
            <a:spAutoFit/>
          </a:bodyPr>
          <a:lstStyle/>
          <a:p>
            <a:pPr>
              <a:buFont typeface="Arial" panose="020B0604020202020204" pitchFamily="34" charset="0"/>
              <a:buChar char="•"/>
            </a:pPr>
            <a:r>
              <a:rPr lang="en-US" sz="2133" dirty="0"/>
              <a:t> </a:t>
            </a:r>
            <a:r>
              <a:rPr lang="pl-PL" sz="2133" dirty="0"/>
              <a:t>U-NII-5: 5925-6425 MHz</a:t>
            </a:r>
          </a:p>
          <a:p>
            <a:pPr>
              <a:buFont typeface="Arial" panose="020B0604020202020204" pitchFamily="34" charset="0"/>
              <a:buChar char="•"/>
            </a:pPr>
            <a:r>
              <a:rPr lang="en-US" sz="2133" dirty="0"/>
              <a:t> </a:t>
            </a:r>
            <a:r>
              <a:rPr lang="pl-PL" sz="2133" dirty="0"/>
              <a:t>U-NII-6: 6425-6525 MHz</a:t>
            </a:r>
          </a:p>
          <a:p>
            <a:pPr>
              <a:buFont typeface="Arial" panose="020B0604020202020204" pitchFamily="34" charset="0"/>
              <a:buChar char="•"/>
            </a:pPr>
            <a:r>
              <a:rPr lang="en-US" sz="2133" dirty="0"/>
              <a:t> </a:t>
            </a:r>
            <a:r>
              <a:rPr lang="pl-PL" sz="2133" dirty="0"/>
              <a:t>U-NII-7: 6525-6875 MHz</a:t>
            </a:r>
          </a:p>
          <a:p>
            <a:pPr>
              <a:buFont typeface="Arial" panose="020B0604020202020204" pitchFamily="34" charset="0"/>
              <a:buChar char="•"/>
            </a:pPr>
            <a:r>
              <a:rPr lang="en-US" sz="2133" dirty="0"/>
              <a:t> </a:t>
            </a:r>
            <a:r>
              <a:rPr lang="pl-PL" sz="2133" dirty="0"/>
              <a:t>U-NII-8: 6875-7125 MHz</a:t>
            </a:r>
          </a:p>
        </p:txBody>
      </p:sp>
    </p:spTree>
    <p:extLst>
      <p:ext uri="{BB962C8B-B14F-4D97-AF65-F5344CB8AC3E}">
        <p14:creationId xmlns:p14="http://schemas.microsoft.com/office/powerpoint/2010/main" val="2412728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EA797478-FAC8-C147-A88A-27749571A2B3}"/>
              </a:ext>
            </a:extLst>
          </p:cNvPr>
          <p:cNvSpPr>
            <a:spLocks noGrp="1"/>
          </p:cNvSpPr>
          <p:nvPr>
            <p:ph sz="quarter" idx="10"/>
          </p:nvPr>
        </p:nvSpPr>
        <p:spPr>
          <a:xfrm>
            <a:off x="489844" y="3489194"/>
            <a:ext cx="5613401" cy="1866900"/>
          </a:xfrm>
        </p:spPr>
        <p:txBody>
          <a:bodyPr/>
          <a:lstStyle/>
          <a:p>
            <a:pPr marL="0" indent="0" defTabSz="609585">
              <a:spcBef>
                <a:spcPct val="0"/>
              </a:spcBef>
              <a:buNone/>
              <a:defRPr/>
            </a:pPr>
            <a:r>
              <a:rPr lang="en-US" sz="2000" i="1" dirty="0">
                <a:solidFill>
                  <a:schemeClr val="accent2"/>
                </a:solidFill>
                <a:ea typeface="MS PGothic" pitchFamily="34" charset="-128"/>
              </a:rPr>
              <a:t>Features:</a:t>
            </a:r>
          </a:p>
          <a:p>
            <a:pPr marL="457189" indent="-457189" defTabSz="609585">
              <a:spcBef>
                <a:spcPct val="0"/>
              </a:spcBef>
              <a:buFont typeface="Arial" panose="020B0604020202020204" pitchFamily="34" charset="0"/>
              <a:buChar char="•"/>
              <a:defRPr/>
            </a:pPr>
            <a:r>
              <a:rPr lang="en-US" sz="2000" b="0" dirty="0">
                <a:solidFill>
                  <a:srgbClr val="3A3A3A"/>
                </a:solidFill>
                <a:ea typeface="MS PGothic" pitchFamily="34" charset="-128"/>
              </a:rPr>
              <a:t>Internal antennas</a:t>
            </a:r>
          </a:p>
          <a:p>
            <a:pPr marL="457189" indent="-457189" defTabSz="609585">
              <a:spcBef>
                <a:spcPct val="0"/>
              </a:spcBef>
              <a:buFont typeface="Arial" panose="020B0604020202020204" pitchFamily="34" charset="0"/>
              <a:buChar char="•"/>
              <a:defRPr/>
            </a:pPr>
            <a:r>
              <a:rPr lang="en-US" sz="2000" b="0" dirty="0">
                <a:solidFill>
                  <a:srgbClr val="3A3A3A"/>
                </a:solidFill>
                <a:ea typeface="MS PGothic" pitchFamily="34" charset="-128"/>
              </a:rPr>
              <a:t>4x4 + 4x4 11ax	</a:t>
            </a:r>
          </a:p>
          <a:p>
            <a:pPr marL="457189" indent="-457189" defTabSz="609585">
              <a:spcBef>
                <a:spcPct val="0"/>
              </a:spcBef>
              <a:buFont typeface="Arial" panose="020B0604020202020204" pitchFamily="34" charset="0"/>
              <a:buChar char="•"/>
              <a:defRPr/>
            </a:pPr>
            <a:r>
              <a:rPr lang="en-US" sz="2000" b="0" dirty="0">
                <a:solidFill>
                  <a:srgbClr val="3A3A3A"/>
                </a:solidFill>
                <a:ea typeface="MS PGothic" pitchFamily="34" charset="-128"/>
              </a:rPr>
              <a:t>Dual band radio</a:t>
            </a:r>
          </a:p>
          <a:p>
            <a:pPr marL="457189" indent="-457189" defTabSz="609585">
              <a:spcBef>
                <a:spcPct val="0"/>
              </a:spcBef>
              <a:buFont typeface="Arial" panose="020B0604020202020204" pitchFamily="34" charset="0"/>
              <a:buChar char="•"/>
              <a:defRPr/>
            </a:pPr>
            <a:r>
              <a:rPr lang="en-US" sz="2000" b="0" dirty="0">
                <a:solidFill>
                  <a:srgbClr val="3A3A3A"/>
                </a:solidFill>
                <a:ea typeface="MS PGothic" pitchFamily="34" charset="-128"/>
              </a:rPr>
              <a:t>1G + 1G ports</a:t>
            </a:r>
          </a:p>
          <a:p>
            <a:pPr marL="457189" indent="-457189" defTabSz="609585">
              <a:spcBef>
                <a:spcPct val="0"/>
              </a:spcBef>
              <a:buFont typeface="Arial" panose="020B0604020202020204" pitchFamily="34" charset="0"/>
              <a:buChar char="•"/>
              <a:defRPr/>
            </a:pPr>
            <a:r>
              <a:rPr lang="en-US" sz="2000" b="0" dirty="0">
                <a:solidFill>
                  <a:srgbClr val="3A3A3A"/>
                </a:solidFill>
                <a:ea typeface="MS PGothic" pitchFamily="34" charset="-128"/>
              </a:rPr>
              <a:t>BLE / </a:t>
            </a:r>
            <a:r>
              <a:rPr lang="en-US" sz="2000" b="0" dirty="0" err="1">
                <a:solidFill>
                  <a:srgbClr val="3A3A3A"/>
                </a:solidFill>
                <a:ea typeface="MS PGothic" pitchFamily="34" charset="-128"/>
              </a:rPr>
              <a:t>Zigbee</a:t>
            </a:r>
            <a:r>
              <a:rPr lang="en-US" sz="2000" b="0" dirty="0">
                <a:solidFill>
                  <a:srgbClr val="3A3A3A"/>
                </a:solidFill>
                <a:ea typeface="MS PGothic" pitchFamily="34" charset="-128"/>
              </a:rPr>
              <a:t> / USB</a:t>
            </a:r>
          </a:p>
          <a:p>
            <a:pPr marL="457189" indent="-457189" defTabSz="609585">
              <a:spcBef>
                <a:spcPct val="0"/>
              </a:spcBef>
              <a:buFont typeface="Arial" panose="020B0604020202020204" pitchFamily="34" charset="0"/>
              <a:buChar char="•"/>
              <a:defRPr/>
            </a:pPr>
            <a:r>
              <a:rPr lang="en-US" sz="2000" b="0" dirty="0">
                <a:solidFill>
                  <a:srgbClr val="3A3A3A"/>
                </a:solidFill>
                <a:ea typeface="MS PGothic" pitchFamily="34" charset="-128"/>
              </a:rPr>
              <a:t>POE+/DC Power</a:t>
            </a:r>
            <a:endParaRPr lang="en-US" sz="2000" b="0" dirty="0"/>
          </a:p>
        </p:txBody>
      </p:sp>
      <p:sp>
        <p:nvSpPr>
          <p:cNvPr id="5" name="Content Placeholder 1">
            <a:extLst>
              <a:ext uri="{FF2B5EF4-FFF2-40B4-BE49-F238E27FC236}">
                <a16:creationId xmlns:a16="http://schemas.microsoft.com/office/drawing/2014/main" id="{061B0B65-2432-FD4A-87C1-B899E90C3D46}"/>
              </a:ext>
            </a:extLst>
          </p:cNvPr>
          <p:cNvSpPr txBox="1">
            <a:spLocks/>
          </p:cNvSpPr>
          <p:nvPr/>
        </p:nvSpPr>
        <p:spPr>
          <a:xfrm>
            <a:off x="3790705" y="3446450"/>
            <a:ext cx="5613401" cy="1866900"/>
          </a:xfrm>
          <a:prstGeom prst="rect">
            <a:avLst/>
          </a:prstGeom>
        </p:spPr>
        <p:txBody>
          <a:bodyPr/>
          <a:lstStyle>
            <a:lvl1pPr marL="228600" indent="-228600" algn="l" defTabSz="914400" rtl="0" eaLnBrk="1" latinLnBrk="0" hangingPunct="1">
              <a:spcBef>
                <a:spcPts val="1000"/>
              </a:spcBef>
              <a:buClr>
                <a:srgbClr val="FBBD04"/>
              </a:buClr>
              <a:buFont typeface="Wingdings" pitchFamily="2" charset="2"/>
              <a:buChar char="§"/>
              <a:defRPr sz="2200" b="1" kern="1200">
                <a:solidFill>
                  <a:schemeClr val="accent6">
                    <a:lumMod val="50000"/>
                  </a:schemeClr>
                </a:solidFill>
                <a:latin typeface="Franklin Gothic Book" charset="0"/>
                <a:ea typeface="Franklin Gothic Book" charset="0"/>
                <a:cs typeface="Franklin Gothic Book" charset="0"/>
              </a:defRPr>
            </a:lvl1pPr>
            <a:lvl2pPr marL="457200" indent="-171450" algn="l" defTabSz="914400" rtl="0" eaLnBrk="1" latinLnBrk="0" hangingPunct="1">
              <a:spcBef>
                <a:spcPts val="200"/>
              </a:spcBef>
              <a:buClr>
                <a:srgbClr val="565A5C"/>
              </a:buClr>
              <a:buSzPct val="70000"/>
              <a:buFont typeface="Monaco" charset="0"/>
              <a:buChar char="⎻"/>
              <a:defRPr sz="2000" kern="1200" baseline="0">
                <a:solidFill>
                  <a:schemeClr val="accent6">
                    <a:lumMod val="50000"/>
                  </a:schemeClr>
                </a:solidFill>
                <a:latin typeface="Franklin Gothic Book" charset="0"/>
                <a:ea typeface="Franklin Gothic Book" charset="0"/>
                <a:cs typeface="Franklin Gothic Book" charset="0"/>
              </a:defRPr>
            </a:lvl2pPr>
            <a:lvl3pPr marL="801688" indent="-171450" algn="l" defTabSz="914400" rtl="0" eaLnBrk="1" latinLnBrk="0" hangingPunct="1">
              <a:spcBef>
                <a:spcPts val="100"/>
              </a:spcBef>
              <a:buClr>
                <a:srgbClr val="565A5C"/>
              </a:buClr>
              <a:buFont typeface="Wingdings" charset="2"/>
              <a:buChar char="§"/>
              <a:defRPr sz="1800" kern="1200" baseline="0">
                <a:solidFill>
                  <a:schemeClr val="accent6">
                    <a:lumMod val="50000"/>
                  </a:schemeClr>
                </a:solidFill>
                <a:latin typeface="Franklin Gothic Book" charset="0"/>
                <a:ea typeface="Franklin Gothic Book" charset="0"/>
                <a:cs typeface="Franklin Gothic Book" charset="0"/>
              </a:defRPr>
            </a:lvl3pPr>
            <a:lvl4pPr marL="1087438" indent="-173038" algn="l" defTabSz="914400" rtl="0" eaLnBrk="1" latinLnBrk="0" hangingPunct="1">
              <a:spcBef>
                <a:spcPts val="100"/>
              </a:spcBef>
              <a:buClr>
                <a:srgbClr val="565A5C"/>
              </a:buClr>
              <a:buFont typeface="Arial" pitchFamily="34" charset="0"/>
              <a:buChar char="-"/>
              <a:defRPr lang="en-US" sz="1600" kern="1200">
                <a:solidFill>
                  <a:schemeClr val="accent6">
                    <a:lumMod val="50000"/>
                  </a:schemeClr>
                </a:solidFill>
                <a:latin typeface="Franklin Gothic Book" charset="0"/>
                <a:ea typeface="Franklin Gothic Book" charset="0"/>
                <a:cs typeface="Franklin Gothic Book" charset="0"/>
              </a:defRPr>
            </a:lvl4pPr>
            <a:lvl5pPr marL="1371600" marR="0" indent="-173038" algn="l" defTabSz="914400" rtl="0" eaLnBrk="1" fontAlgn="auto" latinLnBrk="0" hangingPunct="1">
              <a:lnSpc>
                <a:spcPct val="100000"/>
              </a:lnSpc>
              <a:spcBef>
                <a:spcPts val="100"/>
              </a:spcBef>
              <a:spcAft>
                <a:spcPts val="0"/>
              </a:spcAft>
              <a:buClr>
                <a:srgbClr val="565A5C"/>
              </a:buClr>
              <a:buSzTx/>
              <a:buFont typeface="Wingdings" charset="2"/>
              <a:buChar char="§"/>
              <a:tabLst/>
              <a:defRPr lang="en-US" sz="1400" kern="1200" baseline="0">
                <a:solidFill>
                  <a:schemeClr val="accent6">
                    <a:lumMod val="50000"/>
                  </a:schemeClr>
                </a:solidFill>
                <a:latin typeface="Franklin Gothic Book" charset="0"/>
                <a:ea typeface="Franklin Gothic Book" charset="0"/>
                <a:cs typeface="Franklin Gothic Book" charset="0"/>
              </a:defRPr>
            </a:lvl5pPr>
            <a:lvl6pPr marL="1200150" marR="0" indent="-171450" algn="l" defTabSz="914400" rtl="0" eaLnBrk="1" fontAlgn="auto" latinLnBrk="0" hangingPunct="1">
              <a:lnSpc>
                <a:spcPct val="100000"/>
              </a:lnSpc>
              <a:spcBef>
                <a:spcPct val="20000"/>
              </a:spcBef>
              <a:spcAft>
                <a:spcPts val="0"/>
              </a:spcAft>
              <a:buClr>
                <a:schemeClr val="tx1"/>
              </a:buClr>
              <a:buSzTx/>
              <a:buFont typeface="Arial" pitchFamily="34" charset="0"/>
              <a:buChar char="-"/>
              <a:tabLst/>
              <a:defRPr sz="1400" kern="1200">
                <a:solidFill>
                  <a:schemeClr val="tx1">
                    <a:lumMod val="65000"/>
                    <a:lumOff val="35000"/>
                  </a:schemeClr>
                </a:solidFill>
                <a:latin typeface="Arial" pitchFamily="34" charset="0"/>
                <a:ea typeface="+mn-ea"/>
                <a:cs typeface="Arial" pitchFamily="34" charset="0"/>
              </a:defRPr>
            </a:lvl6pPr>
            <a:lvl7pPr marL="1484313" indent="-173038" algn="l" defTabSz="914400" rtl="0" eaLnBrk="1" latinLnBrk="0" hangingPunct="1">
              <a:spcBef>
                <a:spcPct val="20000"/>
              </a:spcBef>
              <a:buClr>
                <a:srgbClr val="1E1E1E"/>
              </a:buClr>
              <a:buFont typeface="Calibri" pitchFamily="34" charset="0"/>
              <a:buChar char="›"/>
              <a:defRPr sz="1200" kern="1200" baseline="0">
                <a:solidFill>
                  <a:schemeClr val="tx1">
                    <a:lumMod val="65000"/>
                    <a:lumOff val="35000"/>
                  </a:schemeClr>
                </a:solidFill>
                <a:latin typeface="Arial" pitchFamily="34" charset="0"/>
                <a:ea typeface="+mn-ea"/>
                <a:cs typeface="Arial" pitchFamily="34" charset="0"/>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09585">
              <a:spcBef>
                <a:spcPct val="0"/>
              </a:spcBef>
              <a:buFont typeface="Wingdings" pitchFamily="2" charset="2"/>
              <a:buNone/>
              <a:defRPr/>
            </a:pPr>
            <a:r>
              <a:rPr lang="en-US" sz="2000" i="1" dirty="0">
                <a:solidFill>
                  <a:schemeClr val="accent2"/>
                </a:solidFill>
                <a:ea typeface="MS PGothic" pitchFamily="34" charset="-128"/>
              </a:rPr>
              <a:t>Features:</a:t>
            </a:r>
          </a:p>
          <a:p>
            <a:pPr marL="457189" indent="-457189" defTabSz="609585">
              <a:spcBef>
                <a:spcPct val="0"/>
              </a:spcBef>
              <a:buFont typeface="Arial" panose="020B0604020202020204" pitchFamily="34" charset="0"/>
              <a:buChar char="•"/>
              <a:defRPr/>
            </a:pPr>
            <a:r>
              <a:rPr lang="en-US" sz="2000" b="0" dirty="0">
                <a:solidFill>
                  <a:srgbClr val="3A3A3A"/>
                </a:solidFill>
                <a:ea typeface="MS PGothic" pitchFamily="34" charset="-128"/>
              </a:rPr>
              <a:t>Internal antennas</a:t>
            </a:r>
          </a:p>
          <a:p>
            <a:pPr marL="457189" indent="-457189" defTabSz="609585">
              <a:spcBef>
                <a:spcPct val="0"/>
              </a:spcBef>
              <a:buFont typeface="Arial" panose="020B0604020202020204" pitchFamily="34" charset="0"/>
              <a:buChar char="•"/>
              <a:defRPr/>
            </a:pPr>
            <a:r>
              <a:rPr lang="en-US" sz="2000" b="0" dirty="0">
                <a:solidFill>
                  <a:srgbClr val="3A3A3A"/>
                </a:solidFill>
                <a:ea typeface="MS PGothic" pitchFamily="34" charset="-128"/>
              </a:rPr>
              <a:t>4x4 + 4x4 11ax	</a:t>
            </a:r>
          </a:p>
          <a:p>
            <a:pPr marL="457189" indent="-457189" defTabSz="609585">
              <a:spcBef>
                <a:spcPct val="0"/>
              </a:spcBef>
              <a:buFont typeface="Arial" panose="020B0604020202020204" pitchFamily="34" charset="0"/>
              <a:buChar char="•"/>
              <a:defRPr/>
            </a:pPr>
            <a:r>
              <a:rPr lang="en-US" sz="2000" b="0" dirty="0">
                <a:solidFill>
                  <a:schemeClr val="accent2"/>
                </a:solidFill>
                <a:ea typeface="MS PGothic" pitchFamily="34" charset="-128"/>
              </a:rPr>
              <a:t>Dual 5 GHz radio</a:t>
            </a:r>
          </a:p>
          <a:p>
            <a:pPr marL="457189" indent="-457189" defTabSz="609585">
              <a:spcBef>
                <a:spcPct val="0"/>
              </a:spcBef>
              <a:buFont typeface="Arial" panose="020B0604020202020204" pitchFamily="34" charset="0"/>
              <a:buChar char="•"/>
              <a:defRPr/>
            </a:pPr>
            <a:r>
              <a:rPr lang="en-US" sz="2000" b="0" dirty="0">
                <a:solidFill>
                  <a:schemeClr val="accent5"/>
                </a:solidFill>
                <a:ea typeface="MS PGothic" pitchFamily="34" charset="-128"/>
              </a:rPr>
              <a:t>2.5G </a:t>
            </a:r>
            <a:r>
              <a:rPr lang="en-US" sz="2000" b="0" dirty="0">
                <a:solidFill>
                  <a:srgbClr val="3A3A3A"/>
                </a:solidFill>
                <a:ea typeface="MS PGothic" pitchFamily="34" charset="-128"/>
              </a:rPr>
              <a:t>+ 1G ports</a:t>
            </a:r>
          </a:p>
          <a:p>
            <a:pPr marL="457189" indent="-457189" defTabSz="609585">
              <a:spcBef>
                <a:spcPct val="0"/>
              </a:spcBef>
              <a:buFont typeface="Arial" panose="020B0604020202020204" pitchFamily="34" charset="0"/>
              <a:buChar char="•"/>
              <a:defRPr/>
            </a:pPr>
            <a:r>
              <a:rPr lang="en-US" sz="2000" b="0" dirty="0">
                <a:solidFill>
                  <a:srgbClr val="3A3A3A"/>
                </a:solidFill>
                <a:ea typeface="MS PGothic" pitchFamily="34" charset="-128"/>
              </a:rPr>
              <a:t>BLE / Zigbee / USB</a:t>
            </a:r>
          </a:p>
          <a:p>
            <a:pPr marL="457189" indent="-457189" defTabSz="609585">
              <a:spcBef>
                <a:spcPct val="0"/>
              </a:spcBef>
              <a:buFont typeface="Arial" panose="020B0604020202020204" pitchFamily="34" charset="0"/>
              <a:buChar char="•"/>
              <a:defRPr/>
            </a:pPr>
            <a:r>
              <a:rPr lang="en-US" sz="2000" b="0" dirty="0">
                <a:solidFill>
                  <a:srgbClr val="3A3A3A"/>
                </a:solidFill>
                <a:ea typeface="MS PGothic" pitchFamily="34" charset="-128"/>
              </a:rPr>
              <a:t>POE+/DC Power</a:t>
            </a:r>
          </a:p>
          <a:p>
            <a:pPr marL="457189" indent="-457189" defTabSz="609585">
              <a:spcBef>
                <a:spcPct val="0"/>
              </a:spcBef>
              <a:buFont typeface="Arial" panose="020B0604020202020204" pitchFamily="34" charset="0"/>
              <a:buChar char="•"/>
              <a:defRPr/>
            </a:pPr>
            <a:r>
              <a:rPr lang="en-US" sz="2000" b="0" dirty="0"/>
              <a:t>Redundant PoE capable </a:t>
            </a:r>
            <a:endParaRPr lang="en-US" sz="2000" dirty="0"/>
          </a:p>
        </p:txBody>
      </p:sp>
      <p:sp>
        <p:nvSpPr>
          <p:cNvPr id="6" name="Content Placeholder 1">
            <a:extLst>
              <a:ext uri="{FF2B5EF4-FFF2-40B4-BE49-F238E27FC236}">
                <a16:creationId xmlns:a16="http://schemas.microsoft.com/office/drawing/2014/main" id="{AA84FC2C-148A-744A-A050-97AF81B1244D}"/>
              </a:ext>
            </a:extLst>
          </p:cNvPr>
          <p:cNvSpPr txBox="1">
            <a:spLocks/>
          </p:cNvSpPr>
          <p:nvPr/>
        </p:nvSpPr>
        <p:spPr>
          <a:xfrm>
            <a:off x="7446228" y="3374615"/>
            <a:ext cx="8914136" cy="1866900"/>
          </a:xfrm>
          <a:prstGeom prst="rect">
            <a:avLst/>
          </a:prstGeom>
        </p:spPr>
        <p:txBody>
          <a:bodyPr/>
          <a:lstStyle>
            <a:lvl1pPr marL="228600" indent="-228600" algn="l" defTabSz="914400" rtl="0" eaLnBrk="1" latinLnBrk="0" hangingPunct="1">
              <a:spcBef>
                <a:spcPts val="1000"/>
              </a:spcBef>
              <a:buClr>
                <a:srgbClr val="FBBD04"/>
              </a:buClr>
              <a:buFont typeface="Wingdings" pitchFamily="2" charset="2"/>
              <a:buChar char="§"/>
              <a:defRPr sz="2200" b="1" kern="1200">
                <a:solidFill>
                  <a:schemeClr val="accent6">
                    <a:lumMod val="50000"/>
                  </a:schemeClr>
                </a:solidFill>
                <a:latin typeface="Franklin Gothic Book" charset="0"/>
                <a:ea typeface="Franklin Gothic Book" charset="0"/>
                <a:cs typeface="Franklin Gothic Book" charset="0"/>
              </a:defRPr>
            </a:lvl1pPr>
            <a:lvl2pPr marL="457200" indent="-171450" algn="l" defTabSz="914400" rtl="0" eaLnBrk="1" latinLnBrk="0" hangingPunct="1">
              <a:spcBef>
                <a:spcPts val="200"/>
              </a:spcBef>
              <a:buClr>
                <a:srgbClr val="565A5C"/>
              </a:buClr>
              <a:buSzPct val="70000"/>
              <a:buFont typeface="Monaco" charset="0"/>
              <a:buChar char="⎻"/>
              <a:defRPr sz="2000" kern="1200" baseline="0">
                <a:solidFill>
                  <a:schemeClr val="accent6">
                    <a:lumMod val="50000"/>
                  </a:schemeClr>
                </a:solidFill>
                <a:latin typeface="Franklin Gothic Book" charset="0"/>
                <a:ea typeface="Franklin Gothic Book" charset="0"/>
                <a:cs typeface="Franklin Gothic Book" charset="0"/>
              </a:defRPr>
            </a:lvl2pPr>
            <a:lvl3pPr marL="801688" indent="-171450" algn="l" defTabSz="914400" rtl="0" eaLnBrk="1" latinLnBrk="0" hangingPunct="1">
              <a:spcBef>
                <a:spcPts val="100"/>
              </a:spcBef>
              <a:buClr>
                <a:srgbClr val="565A5C"/>
              </a:buClr>
              <a:buFont typeface="Wingdings" charset="2"/>
              <a:buChar char="§"/>
              <a:defRPr sz="1800" kern="1200" baseline="0">
                <a:solidFill>
                  <a:schemeClr val="accent6">
                    <a:lumMod val="50000"/>
                  </a:schemeClr>
                </a:solidFill>
                <a:latin typeface="Franklin Gothic Book" charset="0"/>
                <a:ea typeface="Franklin Gothic Book" charset="0"/>
                <a:cs typeface="Franklin Gothic Book" charset="0"/>
              </a:defRPr>
            </a:lvl3pPr>
            <a:lvl4pPr marL="1087438" indent="-173038" algn="l" defTabSz="914400" rtl="0" eaLnBrk="1" latinLnBrk="0" hangingPunct="1">
              <a:spcBef>
                <a:spcPts val="100"/>
              </a:spcBef>
              <a:buClr>
                <a:srgbClr val="565A5C"/>
              </a:buClr>
              <a:buFont typeface="Arial" pitchFamily="34" charset="0"/>
              <a:buChar char="-"/>
              <a:defRPr lang="en-US" sz="1600" kern="1200">
                <a:solidFill>
                  <a:schemeClr val="accent6">
                    <a:lumMod val="50000"/>
                  </a:schemeClr>
                </a:solidFill>
                <a:latin typeface="Franklin Gothic Book" charset="0"/>
                <a:ea typeface="Franklin Gothic Book" charset="0"/>
                <a:cs typeface="Franklin Gothic Book" charset="0"/>
              </a:defRPr>
            </a:lvl4pPr>
            <a:lvl5pPr marL="1371600" marR="0" indent="-173038" algn="l" defTabSz="914400" rtl="0" eaLnBrk="1" fontAlgn="auto" latinLnBrk="0" hangingPunct="1">
              <a:lnSpc>
                <a:spcPct val="100000"/>
              </a:lnSpc>
              <a:spcBef>
                <a:spcPts val="100"/>
              </a:spcBef>
              <a:spcAft>
                <a:spcPts val="0"/>
              </a:spcAft>
              <a:buClr>
                <a:srgbClr val="565A5C"/>
              </a:buClr>
              <a:buSzTx/>
              <a:buFont typeface="Wingdings" charset="2"/>
              <a:buChar char="§"/>
              <a:tabLst/>
              <a:defRPr lang="en-US" sz="1400" kern="1200" baseline="0">
                <a:solidFill>
                  <a:schemeClr val="accent6">
                    <a:lumMod val="50000"/>
                  </a:schemeClr>
                </a:solidFill>
                <a:latin typeface="Franklin Gothic Book" charset="0"/>
                <a:ea typeface="Franklin Gothic Book" charset="0"/>
                <a:cs typeface="Franklin Gothic Book" charset="0"/>
              </a:defRPr>
            </a:lvl5pPr>
            <a:lvl6pPr marL="1200150" marR="0" indent="-171450" algn="l" defTabSz="914400" rtl="0" eaLnBrk="1" fontAlgn="auto" latinLnBrk="0" hangingPunct="1">
              <a:lnSpc>
                <a:spcPct val="100000"/>
              </a:lnSpc>
              <a:spcBef>
                <a:spcPct val="20000"/>
              </a:spcBef>
              <a:spcAft>
                <a:spcPts val="0"/>
              </a:spcAft>
              <a:buClr>
                <a:schemeClr val="tx1"/>
              </a:buClr>
              <a:buSzTx/>
              <a:buFont typeface="Arial" pitchFamily="34" charset="0"/>
              <a:buChar char="-"/>
              <a:tabLst/>
              <a:defRPr sz="1400" kern="1200">
                <a:solidFill>
                  <a:schemeClr val="tx1">
                    <a:lumMod val="65000"/>
                    <a:lumOff val="35000"/>
                  </a:schemeClr>
                </a:solidFill>
                <a:latin typeface="Arial" pitchFamily="34" charset="0"/>
                <a:ea typeface="+mn-ea"/>
                <a:cs typeface="Arial" pitchFamily="34" charset="0"/>
              </a:defRPr>
            </a:lvl6pPr>
            <a:lvl7pPr marL="1484313" indent="-173038" algn="l" defTabSz="914400" rtl="0" eaLnBrk="1" latinLnBrk="0" hangingPunct="1">
              <a:spcBef>
                <a:spcPct val="20000"/>
              </a:spcBef>
              <a:buClr>
                <a:srgbClr val="1E1E1E"/>
              </a:buClr>
              <a:buFont typeface="Calibri" pitchFamily="34" charset="0"/>
              <a:buChar char="›"/>
              <a:defRPr sz="1200" kern="1200" baseline="0">
                <a:solidFill>
                  <a:schemeClr val="tx1">
                    <a:lumMod val="65000"/>
                    <a:lumOff val="35000"/>
                  </a:schemeClr>
                </a:solidFill>
                <a:latin typeface="Arial" pitchFamily="34" charset="0"/>
                <a:ea typeface="+mn-ea"/>
                <a:cs typeface="Arial" pitchFamily="34" charset="0"/>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09585">
              <a:spcBef>
                <a:spcPct val="0"/>
              </a:spcBef>
              <a:buFont typeface="Wingdings" pitchFamily="2" charset="2"/>
              <a:buNone/>
              <a:defRPr/>
            </a:pPr>
            <a:r>
              <a:rPr lang="en-US" sz="2000" i="1" dirty="0">
                <a:solidFill>
                  <a:schemeClr val="accent2"/>
                </a:solidFill>
                <a:ea typeface="MS PGothic" pitchFamily="34" charset="-128"/>
              </a:rPr>
              <a:t>Features:</a:t>
            </a:r>
          </a:p>
          <a:p>
            <a:pPr marL="457189" indent="-457189" defTabSz="609585">
              <a:spcBef>
                <a:spcPct val="0"/>
              </a:spcBef>
              <a:buFont typeface="Arial" panose="020B0604020202020204" pitchFamily="34" charset="0"/>
              <a:buChar char="•"/>
              <a:defRPr/>
            </a:pPr>
            <a:r>
              <a:rPr lang="en-US" sz="2000" b="0" dirty="0">
                <a:solidFill>
                  <a:srgbClr val="3A3A3A"/>
                </a:solidFill>
                <a:ea typeface="MS PGothic" pitchFamily="34" charset="-128"/>
              </a:rPr>
              <a:t>External antennas </a:t>
            </a:r>
          </a:p>
          <a:p>
            <a:pPr marL="457189" indent="-457189" defTabSz="609585">
              <a:spcBef>
                <a:spcPct val="0"/>
              </a:spcBef>
              <a:buFont typeface="Arial" panose="020B0604020202020204" pitchFamily="34" charset="0"/>
              <a:buChar char="•"/>
              <a:defRPr/>
            </a:pPr>
            <a:r>
              <a:rPr lang="en-US" sz="2000" b="0" dirty="0">
                <a:solidFill>
                  <a:srgbClr val="3A3A3A"/>
                </a:solidFill>
                <a:ea typeface="MS PGothic" pitchFamily="34" charset="-128"/>
              </a:rPr>
              <a:t>4x4 + 4x4 11ax	</a:t>
            </a:r>
          </a:p>
          <a:p>
            <a:pPr marL="457189" indent="-457189" defTabSz="609585">
              <a:spcBef>
                <a:spcPct val="0"/>
              </a:spcBef>
              <a:buFont typeface="Arial" panose="020B0604020202020204" pitchFamily="34" charset="0"/>
              <a:buChar char="•"/>
              <a:defRPr/>
            </a:pPr>
            <a:r>
              <a:rPr lang="en-US" sz="2000" b="0" dirty="0">
                <a:solidFill>
                  <a:schemeClr val="accent2"/>
                </a:solidFill>
                <a:ea typeface="MS PGothic" pitchFamily="34" charset="-128"/>
              </a:rPr>
              <a:t>Dual 5 GHz radio</a:t>
            </a:r>
          </a:p>
          <a:p>
            <a:pPr marL="457189" indent="-457189" defTabSz="609585">
              <a:spcBef>
                <a:spcPct val="0"/>
              </a:spcBef>
              <a:buFont typeface="Arial" panose="020B0604020202020204" pitchFamily="34" charset="0"/>
              <a:buChar char="•"/>
              <a:defRPr/>
            </a:pPr>
            <a:r>
              <a:rPr lang="en-US" sz="2000" b="0" dirty="0">
                <a:solidFill>
                  <a:schemeClr val="accent5"/>
                </a:solidFill>
                <a:ea typeface="MS PGothic" pitchFamily="34" charset="-128"/>
              </a:rPr>
              <a:t>2.5G</a:t>
            </a:r>
            <a:r>
              <a:rPr lang="en-US" sz="2000" b="0" dirty="0">
                <a:solidFill>
                  <a:srgbClr val="3A3A3A"/>
                </a:solidFill>
                <a:ea typeface="MS PGothic" pitchFamily="34" charset="-128"/>
              </a:rPr>
              <a:t> + 1G ports</a:t>
            </a:r>
          </a:p>
          <a:p>
            <a:pPr marL="457189" indent="-457189" defTabSz="609585">
              <a:spcBef>
                <a:spcPct val="0"/>
              </a:spcBef>
              <a:buFont typeface="Arial" panose="020B0604020202020204" pitchFamily="34" charset="0"/>
              <a:buChar char="•"/>
              <a:defRPr/>
            </a:pPr>
            <a:r>
              <a:rPr lang="en-US" sz="2000" b="0" dirty="0">
                <a:solidFill>
                  <a:srgbClr val="3A3A3A"/>
                </a:solidFill>
                <a:ea typeface="MS PGothic" pitchFamily="34" charset="-128"/>
              </a:rPr>
              <a:t>BLE / Zigbee / USB</a:t>
            </a:r>
          </a:p>
          <a:p>
            <a:pPr marL="457189" indent="-457189" defTabSz="609585">
              <a:spcBef>
                <a:spcPct val="0"/>
              </a:spcBef>
              <a:buFont typeface="Arial" panose="020B0604020202020204" pitchFamily="34" charset="0"/>
              <a:buChar char="•"/>
              <a:defRPr/>
            </a:pPr>
            <a:r>
              <a:rPr lang="en-US" sz="2000" b="0" dirty="0">
                <a:solidFill>
                  <a:srgbClr val="3A3A3A"/>
                </a:solidFill>
                <a:ea typeface="MS PGothic" pitchFamily="34" charset="-128"/>
              </a:rPr>
              <a:t>Outdoor mode </a:t>
            </a:r>
          </a:p>
          <a:p>
            <a:pPr marL="457189" indent="-457189" defTabSz="609585">
              <a:spcBef>
                <a:spcPct val="0"/>
              </a:spcBef>
              <a:buFont typeface="Arial" panose="020B0604020202020204" pitchFamily="34" charset="0"/>
              <a:buChar char="•"/>
              <a:defRPr/>
            </a:pPr>
            <a:r>
              <a:rPr lang="en-US" sz="2000" b="0" dirty="0">
                <a:solidFill>
                  <a:srgbClr val="3A3A3A"/>
                </a:solidFill>
                <a:ea typeface="MS PGothic" pitchFamily="34" charset="-128"/>
              </a:rPr>
              <a:t>Industrial Temp Range (-20C to +55C)</a:t>
            </a:r>
          </a:p>
          <a:p>
            <a:pPr marL="457189" indent="-457189" defTabSz="609585">
              <a:spcBef>
                <a:spcPct val="0"/>
              </a:spcBef>
              <a:buFont typeface="Arial" panose="020B0604020202020204" pitchFamily="34" charset="0"/>
              <a:buChar char="•"/>
              <a:defRPr/>
            </a:pPr>
            <a:r>
              <a:rPr lang="en-US" sz="2000" b="0" dirty="0">
                <a:solidFill>
                  <a:srgbClr val="3A3A3A"/>
                </a:solidFill>
                <a:ea typeface="MS PGothic" pitchFamily="34" charset="-128"/>
              </a:rPr>
              <a:t>POE+/DC Power – </a:t>
            </a:r>
          </a:p>
          <a:p>
            <a:pPr marL="457189" indent="-457189" defTabSz="609585">
              <a:spcBef>
                <a:spcPct val="0"/>
              </a:spcBef>
              <a:buFont typeface="Arial" panose="020B0604020202020204" pitchFamily="34" charset="0"/>
              <a:buChar char="•"/>
              <a:defRPr/>
            </a:pPr>
            <a:r>
              <a:rPr lang="en-US" sz="2000" b="0" dirty="0"/>
              <a:t>Redundant PoE Capable </a:t>
            </a:r>
            <a:endParaRPr lang="en-US" sz="2000" dirty="0"/>
          </a:p>
          <a:p>
            <a:pPr marL="457189" indent="-457189" defTabSz="609585">
              <a:spcBef>
                <a:spcPct val="0"/>
              </a:spcBef>
              <a:buFont typeface="Arial" panose="020B0604020202020204" pitchFamily="34" charset="0"/>
              <a:buChar char="•"/>
              <a:defRPr/>
            </a:pPr>
            <a:endParaRPr lang="en-US" sz="3600" b="0" dirty="0">
              <a:solidFill>
                <a:srgbClr val="3A3A3A"/>
              </a:solidFill>
              <a:ea typeface="MS PGothic" pitchFamily="34" charset="-128"/>
            </a:endParaRPr>
          </a:p>
          <a:p>
            <a:pPr marL="457189" indent="-457189" defTabSz="609585">
              <a:spcBef>
                <a:spcPct val="0"/>
              </a:spcBef>
              <a:buFont typeface="Arial" panose="020B0604020202020204" pitchFamily="34" charset="0"/>
              <a:buChar char="•"/>
              <a:defRPr/>
            </a:pPr>
            <a:endParaRPr lang="en-US" sz="3600" b="0" dirty="0">
              <a:solidFill>
                <a:srgbClr val="3A3A3A"/>
              </a:solidFill>
              <a:ea typeface="MS PGothic" pitchFamily="34" charset="-128"/>
            </a:endParaRPr>
          </a:p>
        </p:txBody>
      </p:sp>
      <p:pic>
        <p:nvPicPr>
          <p:cNvPr id="7" name="Picture 6">
            <a:extLst>
              <a:ext uri="{FF2B5EF4-FFF2-40B4-BE49-F238E27FC236}">
                <a16:creationId xmlns:a16="http://schemas.microsoft.com/office/drawing/2014/main" id="{B786697C-0ADA-D947-97EE-CA844D303B8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818188">
            <a:off x="880085" y="1294637"/>
            <a:ext cx="1996233" cy="1878824"/>
          </a:xfrm>
          <a:prstGeom prst="rect">
            <a:avLst/>
          </a:prstGeom>
        </p:spPr>
      </p:pic>
      <p:pic>
        <p:nvPicPr>
          <p:cNvPr id="8" name="Picture 7">
            <a:extLst>
              <a:ext uri="{FF2B5EF4-FFF2-40B4-BE49-F238E27FC236}">
                <a16:creationId xmlns:a16="http://schemas.microsoft.com/office/drawing/2014/main" id="{C018F068-D67E-3342-BBDB-EDDF6AA9C81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818188">
            <a:off x="4059076" y="1271910"/>
            <a:ext cx="1996233" cy="1878824"/>
          </a:xfrm>
          <a:prstGeom prst="rect">
            <a:avLst/>
          </a:prstGeom>
        </p:spPr>
      </p:pic>
      <p:pic>
        <p:nvPicPr>
          <p:cNvPr id="9" name="Picture 8">
            <a:extLst>
              <a:ext uri="{FF2B5EF4-FFF2-40B4-BE49-F238E27FC236}">
                <a16:creationId xmlns:a16="http://schemas.microsoft.com/office/drawing/2014/main" id="{5B9E8AA7-8DE0-1F42-85CE-32F5FAA7C2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2719" y="1222636"/>
            <a:ext cx="3020272" cy="2080635"/>
          </a:xfrm>
          <a:prstGeom prst="rect">
            <a:avLst/>
          </a:prstGeom>
        </p:spPr>
      </p:pic>
      <p:sp>
        <p:nvSpPr>
          <p:cNvPr id="10" name="TextBox 9">
            <a:extLst>
              <a:ext uri="{FF2B5EF4-FFF2-40B4-BE49-F238E27FC236}">
                <a16:creationId xmlns:a16="http://schemas.microsoft.com/office/drawing/2014/main" id="{D15A74C1-015B-CA4A-BC39-C71DCF519FFB}"/>
              </a:ext>
            </a:extLst>
          </p:cNvPr>
          <p:cNvSpPr txBox="1"/>
          <p:nvPr/>
        </p:nvSpPr>
        <p:spPr>
          <a:xfrm>
            <a:off x="168146" y="1222636"/>
            <a:ext cx="1155328" cy="430887"/>
          </a:xfrm>
          <a:prstGeom prst="rect">
            <a:avLst/>
          </a:prstGeom>
          <a:noFill/>
        </p:spPr>
        <p:txBody>
          <a:bodyPr wrap="square" rtlCol="0">
            <a:spAutoFit/>
          </a:bodyPr>
          <a:lstStyle/>
          <a:p>
            <a:r>
              <a:rPr lang="en-US" sz="2200" b="1" dirty="0">
                <a:solidFill>
                  <a:schemeClr val="accent5"/>
                </a:solidFill>
              </a:rPr>
              <a:t>AP630</a:t>
            </a:r>
          </a:p>
        </p:txBody>
      </p:sp>
      <p:sp>
        <p:nvSpPr>
          <p:cNvPr id="12" name="TextBox 11">
            <a:extLst>
              <a:ext uri="{FF2B5EF4-FFF2-40B4-BE49-F238E27FC236}">
                <a16:creationId xmlns:a16="http://schemas.microsoft.com/office/drawing/2014/main" id="{1815912B-9990-694E-A143-802F6167C87A}"/>
              </a:ext>
            </a:extLst>
          </p:cNvPr>
          <p:cNvSpPr txBox="1"/>
          <p:nvPr/>
        </p:nvSpPr>
        <p:spPr>
          <a:xfrm>
            <a:off x="3213041" y="1284724"/>
            <a:ext cx="1155328" cy="430887"/>
          </a:xfrm>
          <a:prstGeom prst="rect">
            <a:avLst/>
          </a:prstGeom>
          <a:noFill/>
        </p:spPr>
        <p:txBody>
          <a:bodyPr wrap="square" rtlCol="0">
            <a:spAutoFit/>
          </a:bodyPr>
          <a:lstStyle/>
          <a:p>
            <a:r>
              <a:rPr lang="en-US" sz="2200" b="1" dirty="0">
                <a:solidFill>
                  <a:schemeClr val="accent5"/>
                </a:solidFill>
              </a:rPr>
              <a:t>AP650</a:t>
            </a:r>
          </a:p>
        </p:txBody>
      </p:sp>
      <p:sp>
        <p:nvSpPr>
          <p:cNvPr id="13" name="TextBox 12">
            <a:extLst>
              <a:ext uri="{FF2B5EF4-FFF2-40B4-BE49-F238E27FC236}">
                <a16:creationId xmlns:a16="http://schemas.microsoft.com/office/drawing/2014/main" id="{6453D151-BC42-6648-9452-A5E3BD8D330F}"/>
              </a:ext>
            </a:extLst>
          </p:cNvPr>
          <p:cNvSpPr txBox="1"/>
          <p:nvPr/>
        </p:nvSpPr>
        <p:spPr>
          <a:xfrm>
            <a:off x="6290900" y="1340889"/>
            <a:ext cx="1155328" cy="430887"/>
          </a:xfrm>
          <a:prstGeom prst="rect">
            <a:avLst/>
          </a:prstGeom>
          <a:noFill/>
        </p:spPr>
        <p:txBody>
          <a:bodyPr wrap="square" rtlCol="0">
            <a:spAutoFit/>
          </a:bodyPr>
          <a:lstStyle/>
          <a:p>
            <a:r>
              <a:rPr lang="en-US" sz="2200" b="1" dirty="0">
                <a:solidFill>
                  <a:schemeClr val="accent5"/>
                </a:solidFill>
              </a:rPr>
              <a:t>AP650X</a:t>
            </a:r>
          </a:p>
        </p:txBody>
      </p:sp>
      <p:sp>
        <p:nvSpPr>
          <p:cNvPr id="16" name="TextBox 15">
            <a:extLst>
              <a:ext uri="{FF2B5EF4-FFF2-40B4-BE49-F238E27FC236}">
                <a16:creationId xmlns:a16="http://schemas.microsoft.com/office/drawing/2014/main" id="{4789E5CE-EC79-BC44-AF59-B7ABDEF0B001}"/>
              </a:ext>
            </a:extLst>
          </p:cNvPr>
          <p:cNvSpPr txBox="1"/>
          <p:nvPr/>
        </p:nvSpPr>
        <p:spPr>
          <a:xfrm>
            <a:off x="304798" y="243230"/>
            <a:ext cx="7607301" cy="492443"/>
          </a:xfrm>
          <a:prstGeom prst="rect">
            <a:avLst/>
          </a:prstGeom>
          <a:noFill/>
        </p:spPr>
        <p:txBody>
          <a:bodyPr wrap="square" rtlCol="0">
            <a:spAutoFit/>
          </a:bodyPr>
          <a:lstStyle/>
          <a:p>
            <a:r>
              <a:rPr lang="en-US" sz="2600" b="1" dirty="0"/>
              <a:t>802.11ax </a:t>
            </a:r>
            <a:r>
              <a:rPr lang="mr-IN" sz="2600" b="1" dirty="0"/>
              <a:t>–</a:t>
            </a:r>
            <a:r>
              <a:rPr lang="en-US" sz="2600" b="1" dirty="0"/>
              <a:t> Next generation Wi-Fi has arrived!</a:t>
            </a:r>
          </a:p>
        </p:txBody>
      </p:sp>
    </p:spTree>
    <p:extLst>
      <p:ext uri="{BB962C8B-B14F-4D97-AF65-F5344CB8AC3E}">
        <p14:creationId xmlns:p14="http://schemas.microsoft.com/office/powerpoint/2010/main" val="24053685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530039-82FC-154D-8361-9592997ACD05}"/>
              </a:ext>
            </a:extLst>
          </p:cNvPr>
          <p:cNvSpPr>
            <a:spLocks noGrp="1"/>
          </p:cNvSpPr>
          <p:nvPr>
            <p:ph type="title"/>
          </p:nvPr>
        </p:nvSpPr>
        <p:spPr/>
        <p:txBody>
          <a:bodyPr>
            <a:normAutofit/>
          </a:bodyPr>
          <a:lstStyle/>
          <a:p>
            <a:r>
              <a:rPr lang="en-US" sz="2800" dirty="0">
                <a:latin typeface="+mn-lt"/>
              </a:rPr>
              <a:t>				      Twist and MOUNt</a:t>
            </a:r>
          </a:p>
        </p:txBody>
      </p:sp>
      <p:pic>
        <p:nvPicPr>
          <p:cNvPr id="8" name="11ax-mount-video.mp4">
            <a:hlinkClick r:id="" action="ppaction://media"/>
            <a:extLst>
              <a:ext uri="{FF2B5EF4-FFF2-40B4-BE49-F238E27FC236}">
                <a16:creationId xmlns:a16="http://schemas.microsoft.com/office/drawing/2014/main" id="{066D4202-0ECC-4543-8FD0-D22C0369028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43063" y="739271"/>
            <a:ext cx="13722539" cy="7835386"/>
          </a:xfrm>
          <a:prstGeom prst="rect">
            <a:avLst/>
          </a:prstGeom>
        </p:spPr>
      </p:pic>
      <p:pic>
        <p:nvPicPr>
          <p:cNvPr id="6" name="Picture 5">
            <a:extLst>
              <a:ext uri="{FF2B5EF4-FFF2-40B4-BE49-F238E27FC236}">
                <a16:creationId xmlns:a16="http://schemas.microsoft.com/office/drawing/2014/main" id="{3328D27D-C63E-4D40-9EDE-E55420272E9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74541" y="21819"/>
            <a:ext cx="4754265" cy="4872987"/>
          </a:xfrm>
          <a:prstGeom prst="rect">
            <a:avLst/>
          </a:prstGeom>
        </p:spPr>
      </p:pic>
    </p:spTree>
    <p:extLst>
      <p:ext uri="{BB962C8B-B14F-4D97-AF65-F5344CB8AC3E}">
        <p14:creationId xmlns:p14="http://schemas.microsoft.com/office/powerpoint/2010/main" val="200484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798" y="243230"/>
            <a:ext cx="9385302" cy="492443"/>
          </a:xfrm>
          <a:prstGeom prst="rect">
            <a:avLst/>
          </a:prstGeom>
          <a:noFill/>
        </p:spPr>
        <p:txBody>
          <a:bodyPr wrap="square" rtlCol="0">
            <a:spAutoFit/>
          </a:bodyPr>
          <a:lstStyle/>
          <a:p>
            <a:r>
              <a:rPr lang="en-US" sz="2600" b="1" dirty="0"/>
              <a:t>TECHNICAL RESOURCES</a:t>
            </a:r>
          </a:p>
        </p:txBody>
      </p:sp>
      <p:sp>
        <p:nvSpPr>
          <p:cNvPr id="6" name="Content Placeholder 1"/>
          <p:cNvSpPr txBox="1">
            <a:spLocks/>
          </p:cNvSpPr>
          <p:nvPr/>
        </p:nvSpPr>
        <p:spPr>
          <a:xfrm>
            <a:off x="368300" y="1257300"/>
            <a:ext cx="9321800" cy="5600700"/>
          </a:xfrm>
          <a:prstGeom prst="rect">
            <a:avLst/>
          </a:prstGeom>
        </p:spPr>
        <p:txBody>
          <a:bodyPr/>
          <a:lstStyle>
            <a:lvl1pPr marL="228600" indent="-228600" algn="l" defTabSz="914400" rtl="0" eaLnBrk="1" latinLnBrk="0" hangingPunct="1">
              <a:spcBef>
                <a:spcPts val="1000"/>
              </a:spcBef>
              <a:buClr>
                <a:srgbClr val="FBBD04"/>
              </a:buClr>
              <a:buFont typeface="Wingdings" pitchFamily="2" charset="2"/>
              <a:buChar char="§"/>
              <a:defRPr sz="2200" b="1" kern="1200">
                <a:solidFill>
                  <a:schemeClr val="accent6">
                    <a:lumMod val="50000"/>
                  </a:schemeClr>
                </a:solidFill>
                <a:latin typeface="Franklin Gothic Book" charset="0"/>
                <a:ea typeface="Franklin Gothic Book" charset="0"/>
                <a:cs typeface="Franklin Gothic Book" charset="0"/>
              </a:defRPr>
            </a:lvl1pPr>
            <a:lvl2pPr marL="457200" indent="-171450" algn="l" defTabSz="914400" rtl="0" eaLnBrk="1" latinLnBrk="0" hangingPunct="1">
              <a:spcBef>
                <a:spcPts val="200"/>
              </a:spcBef>
              <a:buClr>
                <a:srgbClr val="565A5C"/>
              </a:buClr>
              <a:buSzPct val="70000"/>
              <a:buFont typeface="Monaco" charset="0"/>
              <a:buChar char="⎻"/>
              <a:defRPr sz="2000" kern="1200" baseline="0">
                <a:solidFill>
                  <a:schemeClr val="tx1">
                    <a:lumMod val="75000"/>
                    <a:lumOff val="25000"/>
                  </a:schemeClr>
                </a:solidFill>
                <a:latin typeface="Franklin Gothic Book" charset="0"/>
                <a:ea typeface="Franklin Gothic Book" charset="0"/>
                <a:cs typeface="Franklin Gothic Book" charset="0"/>
              </a:defRPr>
            </a:lvl2pPr>
            <a:lvl3pPr marL="801688" indent="-171450" algn="l" defTabSz="914400" rtl="0" eaLnBrk="1" latinLnBrk="0" hangingPunct="1">
              <a:spcBef>
                <a:spcPts val="100"/>
              </a:spcBef>
              <a:buClr>
                <a:srgbClr val="565A5C"/>
              </a:buClr>
              <a:buFont typeface="Wingdings" charset="2"/>
              <a:buChar char="§"/>
              <a:defRPr sz="1800" kern="1200" baseline="0">
                <a:solidFill>
                  <a:schemeClr val="tx1">
                    <a:lumMod val="75000"/>
                    <a:lumOff val="25000"/>
                  </a:schemeClr>
                </a:solidFill>
                <a:latin typeface="Franklin Gothic Book" charset="0"/>
                <a:ea typeface="Franklin Gothic Book" charset="0"/>
                <a:cs typeface="Franklin Gothic Book" charset="0"/>
              </a:defRPr>
            </a:lvl3pPr>
            <a:lvl4pPr marL="1087438" indent="-173038" algn="l" defTabSz="914400" rtl="0" eaLnBrk="1" latinLnBrk="0" hangingPunct="1">
              <a:spcBef>
                <a:spcPts val="100"/>
              </a:spcBef>
              <a:buClr>
                <a:srgbClr val="565A5C"/>
              </a:buClr>
              <a:buFont typeface="Arial" pitchFamily="34" charset="0"/>
              <a:buChar char="-"/>
              <a:defRPr lang="en-US" sz="1600" kern="1200" dirty="0" smtClean="0">
                <a:solidFill>
                  <a:schemeClr val="tx1">
                    <a:lumMod val="75000"/>
                    <a:lumOff val="25000"/>
                  </a:schemeClr>
                </a:solidFill>
                <a:latin typeface="Franklin Gothic Book" charset="0"/>
                <a:ea typeface="Franklin Gothic Book" charset="0"/>
                <a:cs typeface="Franklin Gothic Book" charset="0"/>
              </a:defRPr>
            </a:lvl4pPr>
            <a:lvl5pPr marL="1371600" marR="0" indent="-173038" algn="l" defTabSz="914400" rtl="0" eaLnBrk="1" fontAlgn="auto" latinLnBrk="0" hangingPunct="1">
              <a:lnSpc>
                <a:spcPct val="100000"/>
              </a:lnSpc>
              <a:spcBef>
                <a:spcPts val="100"/>
              </a:spcBef>
              <a:spcAft>
                <a:spcPts val="0"/>
              </a:spcAft>
              <a:buClr>
                <a:srgbClr val="565A5C"/>
              </a:buClr>
              <a:buSzTx/>
              <a:buFont typeface="Wingdings" charset="2"/>
              <a:buChar char="§"/>
              <a:tabLst/>
              <a:defRPr lang="en-US" sz="1400" kern="1200" baseline="0" dirty="0" smtClean="0">
                <a:solidFill>
                  <a:schemeClr val="tx1">
                    <a:lumMod val="75000"/>
                    <a:lumOff val="25000"/>
                  </a:schemeClr>
                </a:solidFill>
                <a:latin typeface="Franklin Gothic Book" charset="0"/>
                <a:ea typeface="Franklin Gothic Book" charset="0"/>
                <a:cs typeface="Franklin Gothic Book" charset="0"/>
              </a:defRPr>
            </a:lvl5pPr>
            <a:lvl6pPr marL="1200150" marR="0" indent="-171450" algn="l" defTabSz="914400" rtl="0" eaLnBrk="1" fontAlgn="auto" latinLnBrk="0" hangingPunct="1">
              <a:lnSpc>
                <a:spcPct val="100000"/>
              </a:lnSpc>
              <a:spcBef>
                <a:spcPct val="20000"/>
              </a:spcBef>
              <a:spcAft>
                <a:spcPts val="0"/>
              </a:spcAft>
              <a:buClr>
                <a:schemeClr val="tx1"/>
              </a:buClr>
              <a:buSzTx/>
              <a:buFont typeface="Arial" pitchFamily="34" charset="0"/>
              <a:buChar char="-"/>
              <a:tabLst/>
              <a:defRPr sz="1400" kern="1200">
                <a:solidFill>
                  <a:schemeClr val="tx1">
                    <a:lumMod val="65000"/>
                    <a:lumOff val="35000"/>
                  </a:schemeClr>
                </a:solidFill>
                <a:latin typeface="Arial" pitchFamily="34" charset="0"/>
                <a:ea typeface="+mn-ea"/>
                <a:cs typeface="Arial" pitchFamily="34" charset="0"/>
              </a:defRPr>
            </a:lvl6pPr>
            <a:lvl7pPr marL="1484313" indent="-173038" algn="l" defTabSz="914400" rtl="0" eaLnBrk="1" latinLnBrk="0" hangingPunct="1">
              <a:spcBef>
                <a:spcPct val="20000"/>
              </a:spcBef>
              <a:buClr>
                <a:srgbClr val="1E1E1E"/>
              </a:buClr>
              <a:buFont typeface="Calibri" pitchFamily="34" charset="0"/>
              <a:buChar char="›"/>
              <a:defRPr sz="1200" kern="1200" baseline="0">
                <a:solidFill>
                  <a:schemeClr val="tx1">
                    <a:lumMod val="65000"/>
                    <a:lumOff val="35000"/>
                  </a:schemeClr>
                </a:solidFill>
                <a:latin typeface="Arial" pitchFamily="34" charset="0"/>
                <a:ea typeface="+mn-ea"/>
                <a:cs typeface="Arial" pitchFamily="34" charset="0"/>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200" b="0" dirty="0"/>
              <a:t>802.11ax blog series: </a:t>
            </a:r>
            <a:r>
              <a:rPr lang="en-US" sz="3200" b="0" dirty="0">
                <a:hlinkClick r:id="rId2"/>
              </a:rPr>
              <a:t>https://blog.aerohive.com/tag/11ax/</a:t>
            </a:r>
            <a:r>
              <a:rPr lang="en-US" sz="3200" b="0" dirty="0"/>
              <a:t> </a:t>
            </a:r>
          </a:p>
          <a:p>
            <a:endParaRPr lang="en-US" sz="3200" b="0" dirty="0"/>
          </a:p>
          <a:p>
            <a:endParaRPr lang="en-US" sz="3200" b="0" dirty="0"/>
          </a:p>
          <a:p>
            <a:r>
              <a:rPr lang="en-US" sz="3200" b="0" dirty="0"/>
              <a:t>802.11ax for Dummies Booklet: </a:t>
            </a:r>
            <a:r>
              <a:rPr lang="en-US" sz="2400" b="0" dirty="0">
                <a:hlinkClick r:id="rId3"/>
              </a:rPr>
              <a:t>https://content.aerohive.com/802.11ax_dummies_book</a:t>
            </a:r>
            <a:endParaRPr lang="en-US" sz="2400" b="0" dirty="0"/>
          </a:p>
          <a:p>
            <a:endParaRPr lang="en-US" dirty="0"/>
          </a:p>
          <a:p>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7945" y="3084239"/>
            <a:ext cx="5427330" cy="3663448"/>
          </a:xfrm>
          <a:prstGeom prst="rect">
            <a:avLst/>
          </a:prstGeom>
        </p:spPr>
      </p:pic>
    </p:spTree>
    <p:extLst>
      <p:ext uri="{BB962C8B-B14F-4D97-AF65-F5344CB8AC3E}">
        <p14:creationId xmlns:p14="http://schemas.microsoft.com/office/powerpoint/2010/main" val="18721661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799" y="243230"/>
            <a:ext cx="5549900" cy="492443"/>
          </a:xfrm>
          <a:prstGeom prst="rect">
            <a:avLst/>
          </a:prstGeom>
          <a:noFill/>
        </p:spPr>
        <p:txBody>
          <a:bodyPr wrap="square" rtlCol="0">
            <a:spAutoFit/>
          </a:bodyPr>
          <a:lstStyle/>
          <a:p>
            <a:r>
              <a:rPr lang="en-US" sz="2600" b="1" dirty="0"/>
              <a:t>Questions</a:t>
            </a:r>
          </a:p>
        </p:txBody>
      </p:sp>
      <p:pic>
        <p:nvPicPr>
          <p:cNvPr id="5" name="Picture 4" descr="20_questions_1954.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70270" y="974043"/>
            <a:ext cx="6413430" cy="4838450"/>
          </a:xfrm>
          <a:prstGeom prst="rect">
            <a:avLst/>
          </a:prstGeom>
          <a:effectLst>
            <a:glow rad="101600">
              <a:srgbClr val="FFFFFF">
                <a:lumMod val="65000"/>
                <a:alpha val="75000"/>
              </a:srgbClr>
            </a:glow>
            <a:outerShdw blurRad="50800" dist="38100" dir="2700000" algn="tl" rotWithShape="0">
              <a:srgbClr val="000000">
                <a:alpha val="43000"/>
              </a:srgbClr>
            </a:outerShdw>
          </a:effectLst>
        </p:spPr>
      </p:pic>
    </p:spTree>
    <p:extLst>
      <p:ext uri="{BB962C8B-B14F-4D97-AF65-F5344CB8AC3E}">
        <p14:creationId xmlns:p14="http://schemas.microsoft.com/office/powerpoint/2010/main" val="15869962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1155952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solution:</a:t>
            </a:r>
          </a:p>
        </p:txBody>
      </p:sp>
      <p:pic>
        <p:nvPicPr>
          <p:cNvPr id="4" name="Picture 3"/>
          <p:cNvPicPr>
            <a:picLocks noChangeAspect="1"/>
          </p:cNvPicPr>
          <p:nvPr/>
        </p:nvPicPr>
        <p:blipFill>
          <a:blip r:embed="rId2"/>
          <a:stretch>
            <a:fillRect/>
          </a:stretch>
        </p:blipFill>
        <p:spPr>
          <a:xfrm>
            <a:off x="2383913" y="1073150"/>
            <a:ext cx="6772787" cy="5079591"/>
          </a:xfrm>
          <a:prstGeom prst="rect">
            <a:avLst/>
          </a:prstGeom>
        </p:spPr>
      </p:pic>
    </p:spTree>
    <p:extLst>
      <p:ext uri="{BB962C8B-B14F-4D97-AF65-F5344CB8AC3E}">
        <p14:creationId xmlns:p14="http://schemas.microsoft.com/office/powerpoint/2010/main" val="1555716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Airtime consumption</a:t>
            </a:r>
          </a:p>
        </p:txBody>
      </p:sp>
      <p:sp>
        <p:nvSpPr>
          <p:cNvPr id="4" name="Content Placeholder 2"/>
          <p:cNvSpPr txBox="1">
            <a:spLocks/>
          </p:cNvSpPr>
          <p:nvPr/>
        </p:nvSpPr>
        <p:spPr bwMode="auto">
          <a:xfrm>
            <a:off x="4903028" y="1244050"/>
            <a:ext cx="5994400" cy="39624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defRPr sz="2400" kern="1200">
                <a:solidFill>
                  <a:schemeClr val="accent1"/>
                </a:solidFill>
                <a:latin typeface="+mn-lt"/>
                <a:ea typeface="ＭＳ Ｐゴシック" charset="0"/>
                <a:cs typeface="ＭＳ Ｐゴシック" charset="0"/>
              </a:defRPr>
            </a:lvl1pPr>
            <a:lvl2pPr marL="742950" indent="-285750" algn="l" defTabSz="457200" rtl="0" eaLnBrk="0" fontAlgn="base" hangingPunct="0">
              <a:spcBef>
                <a:spcPct val="0"/>
              </a:spcBef>
              <a:spcAft>
                <a:spcPct val="0"/>
              </a:spcAft>
              <a:buClr>
                <a:schemeClr val="accent1"/>
              </a:buClr>
              <a:buSzPct val="102000"/>
              <a:buFont typeface="Lucida Grande" charset="0"/>
              <a:buChar char="]"/>
              <a:defRPr sz="2000" kern="1200">
                <a:solidFill>
                  <a:schemeClr val="tx2"/>
                </a:solidFill>
                <a:latin typeface="+mn-lt"/>
                <a:ea typeface="ＭＳ Ｐゴシック" charset="0"/>
                <a:cs typeface="+mn-cs"/>
              </a:defRPr>
            </a:lvl2pPr>
            <a:lvl3pPr marL="1257300" indent="-342900" algn="l" defTabSz="457200" rtl="0" eaLnBrk="0" fontAlgn="base" hangingPunct="0">
              <a:spcBef>
                <a:spcPct val="0"/>
              </a:spcBef>
              <a:spcAft>
                <a:spcPct val="0"/>
              </a:spcAft>
              <a:buFont typeface="Lucida Grande" charset="0"/>
              <a:buChar char="-"/>
              <a:defRPr sz="2000" kern="1200">
                <a:solidFill>
                  <a:srgbClr val="7F7F7F"/>
                </a:solidFill>
                <a:latin typeface="+mn-lt"/>
                <a:ea typeface="ＭＳ Ｐゴシック" charset="0"/>
                <a:cs typeface="+mn-cs"/>
              </a:defRPr>
            </a:lvl3pPr>
            <a:lvl4pPr marL="1714500" indent="-342900" algn="l" defTabSz="457200" rtl="0" eaLnBrk="0" fontAlgn="base" hangingPunct="0">
              <a:spcBef>
                <a:spcPct val="0"/>
              </a:spcBef>
              <a:spcAft>
                <a:spcPct val="0"/>
              </a:spcAft>
              <a:buFont typeface="Lucida Grande" charset="0"/>
              <a:buChar char="-"/>
              <a:defRPr sz="2000" kern="1200">
                <a:solidFill>
                  <a:srgbClr val="7F7F7F"/>
                </a:solidFill>
                <a:latin typeface="+mn-lt"/>
                <a:ea typeface="ＭＳ Ｐゴシック" charset="0"/>
                <a:cs typeface="+mn-cs"/>
              </a:defRPr>
            </a:lvl4pPr>
            <a:lvl5pPr marL="2171700" indent="-342900" algn="l" defTabSz="457200" rtl="0" eaLnBrk="0" fontAlgn="base" hangingPunct="0">
              <a:spcBef>
                <a:spcPct val="0"/>
              </a:spcBef>
              <a:spcAft>
                <a:spcPct val="0"/>
              </a:spcAft>
              <a:buFont typeface="Lucida Grande" charset="0"/>
              <a:buChar char="-"/>
              <a:defRPr sz="2000" kern="1200">
                <a:solidFill>
                  <a:srgbClr val="7F7F7F"/>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indent="-228600" defTabSz="914400" eaLnBrk="1" hangingPunct="1">
              <a:spcBef>
                <a:spcPts val="1000"/>
              </a:spcBef>
              <a:buClr>
                <a:srgbClr val="FBBD04"/>
              </a:buClr>
              <a:buSzPct val="100000"/>
              <a:buFont typeface="Wingdings" pitchFamily="2" charset="2"/>
              <a:buChar char="§"/>
            </a:pPr>
            <a:r>
              <a:rPr lang="en-US" sz="3600" dirty="0">
                <a:solidFill>
                  <a:schemeClr val="accent6">
                    <a:lumMod val="50000"/>
                  </a:schemeClr>
                </a:solidFill>
                <a:latin typeface="Franklin Gothic Book" charset="0"/>
                <a:ea typeface="Franklin Gothic Book" charset="0"/>
                <a:cs typeface="Franklin Gothic Book" charset="0"/>
              </a:rPr>
              <a:t>RF is a half-duplex medium</a:t>
            </a:r>
          </a:p>
          <a:p>
            <a:pPr marL="228600" indent="-228600" defTabSz="914400" eaLnBrk="1" hangingPunct="1">
              <a:spcBef>
                <a:spcPts val="1000"/>
              </a:spcBef>
              <a:buClr>
                <a:srgbClr val="FBBD04"/>
              </a:buClr>
              <a:buSzPct val="100000"/>
              <a:buFont typeface="Wingdings" pitchFamily="2" charset="2"/>
              <a:buChar char="§"/>
            </a:pPr>
            <a:endParaRPr lang="en-US" sz="3600" dirty="0">
              <a:solidFill>
                <a:schemeClr val="accent6">
                  <a:lumMod val="50000"/>
                </a:schemeClr>
              </a:solidFill>
              <a:latin typeface="Franklin Gothic Book" charset="0"/>
              <a:ea typeface="Franklin Gothic Book" charset="0"/>
              <a:cs typeface="Franklin Gothic Book" charset="0"/>
            </a:endParaRPr>
          </a:p>
          <a:p>
            <a:pPr marL="228600" indent="-228600" defTabSz="914400" eaLnBrk="1" hangingPunct="1">
              <a:spcBef>
                <a:spcPts val="1000"/>
              </a:spcBef>
              <a:buClr>
                <a:srgbClr val="FBBD04"/>
              </a:buClr>
              <a:buSzPct val="100000"/>
              <a:buFont typeface="Wingdings" pitchFamily="2" charset="2"/>
              <a:buChar char="§"/>
            </a:pPr>
            <a:r>
              <a:rPr lang="en-US" sz="3600" dirty="0">
                <a:solidFill>
                  <a:schemeClr val="accent6">
                    <a:lumMod val="50000"/>
                  </a:schemeClr>
                </a:solidFill>
                <a:latin typeface="Franklin Gothic Book" charset="0"/>
                <a:ea typeface="Franklin Gothic Book" charset="0"/>
                <a:cs typeface="Franklin Gothic Book" charset="0"/>
              </a:rPr>
              <a:t>At any given time only one radio can transmit on a frequency domain (channel)</a:t>
            </a:r>
          </a:p>
          <a:p>
            <a:pPr marL="228600" indent="-228600" defTabSz="914400" eaLnBrk="1" hangingPunct="1">
              <a:spcBef>
                <a:spcPts val="1000"/>
              </a:spcBef>
              <a:buClr>
                <a:srgbClr val="FBBD04"/>
              </a:buClr>
              <a:buSzPct val="100000"/>
              <a:buFont typeface="Wingdings" pitchFamily="2" charset="2"/>
              <a:buChar char="§"/>
            </a:pPr>
            <a:endParaRPr lang="en-US" sz="3600" dirty="0">
              <a:solidFill>
                <a:schemeClr val="accent6">
                  <a:lumMod val="50000"/>
                </a:schemeClr>
              </a:solidFill>
              <a:latin typeface="Franklin Gothic Book" charset="0"/>
              <a:ea typeface="Franklin Gothic Book" charset="0"/>
              <a:cs typeface="Franklin Gothic Book" charset="0"/>
            </a:endParaRPr>
          </a:p>
          <a:p>
            <a:pPr marL="228600" indent="-228600" defTabSz="914400" eaLnBrk="1" hangingPunct="1">
              <a:spcBef>
                <a:spcPts val="1000"/>
              </a:spcBef>
              <a:buClr>
                <a:srgbClr val="FBBD04"/>
              </a:buClr>
              <a:buSzPct val="100000"/>
              <a:buFont typeface="Wingdings" pitchFamily="2" charset="2"/>
              <a:buChar char="§"/>
            </a:pPr>
            <a:r>
              <a:rPr lang="en-US" sz="3600" dirty="0">
                <a:solidFill>
                  <a:schemeClr val="accent6">
                    <a:lumMod val="50000"/>
                  </a:schemeClr>
                </a:solidFill>
                <a:latin typeface="Franklin Gothic Book" charset="0"/>
                <a:ea typeface="Franklin Gothic Book" charset="0"/>
                <a:cs typeface="Franklin Gothic Book" charset="0"/>
              </a:rPr>
              <a:t>Everybody takes turns</a:t>
            </a:r>
          </a:p>
          <a:p>
            <a:pPr marL="228600" indent="-228600" defTabSz="914400" eaLnBrk="1" hangingPunct="1">
              <a:spcBef>
                <a:spcPts val="1000"/>
              </a:spcBef>
              <a:buClr>
                <a:srgbClr val="FBBD04"/>
              </a:buClr>
              <a:buSzPct val="100000"/>
              <a:buFont typeface="Wingdings" pitchFamily="2" charset="2"/>
              <a:buChar char="§"/>
            </a:pPr>
            <a:endParaRPr lang="en-US" sz="3200" dirty="0">
              <a:solidFill>
                <a:schemeClr val="accent6">
                  <a:lumMod val="50000"/>
                </a:schemeClr>
              </a:solidFill>
              <a:latin typeface="Franklin Gothic Book" charset="0"/>
              <a:ea typeface="Franklin Gothic Book" charset="0"/>
              <a:cs typeface="Franklin Gothic Book" charset="0"/>
            </a:endParaRPr>
          </a:p>
          <a:p>
            <a:pPr marL="182875" indent="-182875" eaLnBrk="1" hangingPunct="1">
              <a:buClr>
                <a:srgbClr val="3E89BC"/>
              </a:buClr>
              <a:buSzPct val="100000"/>
              <a:buFont typeface="Arial"/>
              <a:buChar char="•"/>
            </a:pPr>
            <a:endParaRPr lang="en-US" sz="3200" dirty="0">
              <a:solidFill>
                <a:prstClr val="black"/>
              </a:solidFill>
              <a:ea typeface="MS PGothic" pitchFamily="34" charset="-128"/>
            </a:endParaRPr>
          </a:p>
          <a:p>
            <a:pPr marL="182875" indent="-182875" eaLnBrk="1" hangingPunct="1">
              <a:buClr>
                <a:srgbClr val="3E89BC"/>
              </a:buClr>
              <a:buSzPct val="100000"/>
              <a:buFont typeface="Arial"/>
              <a:buChar char="•"/>
            </a:pPr>
            <a:endParaRPr lang="en-US" sz="3200" dirty="0">
              <a:solidFill>
                <a:prstClr val="black"/>
              </a:solidFill>
              <a:ea typeface="MS PGothic" pitchFamily="34" charset="-128"/>
            </a:endParaRPr>
          </a:p>
          <a:p>
            <a:pPr marL="182875" indent="-182875" eaLnBrk="1" hangingPunct="1">
              <a:buClr>
                <a:srgbClr val="3E89BC"/>
              </a:buClr>
              <a:buSzPct val="100000"/>
              <a:buFont typeface="Arial"/>
              <a:buChar char="•"/>
            </a:pPr>
            <a:endParaRPr lang="en-US" sz="3200" dirty="0">
              <a:solidFill>
                <a:prstClr val="black"/>
              </a:solidFill>
              <a:ea typeface="MS PGothic" pitchFamily="34" charset="-128"/>
            </a:endParaRPr>
          </a:p>
          <a:p>
            <a:pPr marL="182875" indent="-182875" eaLnBrk="1" hangingPunct="1">
              <a:buClr>
                <a:srgbClr val="3E89BC"/>
              </a:buClr>
              <a:buSzPct val="100000"/>
              <a:buFont typeface="Arial"/>
              <a:buChar char="•"/>
            </a:pPr>
            <a:endParaRPr lang="en-US" sz="3200" dirty="0">
              <a:solidFill>
                <a:prstClr val="black"/>
              </a:solidFill>
              <a:ea typeface="MS PGothic" pitchFamily="34" charset="-128"/>
            </a:endParaRPr>
          </a:p>
          <a:p>
            <a:pPr marL="182875" indent="-182875" eaLnBrk="1" hangingPunct="1">
              <a:buClr>
                <a:srgbClr val="3E89BC"/>
              </a:buClr>
              <a:buSzPct val="100000"/>
              <a:buFont typeface="Arial"/>
              <a:buChar char="•"/>
            </a:pPr>
            <a:endParaRPr lang="en-US" sz="3200" dirty="0">
              <a:solidFill>
                <a:prstClr val="black"/>
              </a:solidFill>
              <a:ea typeface="MS PGothic" pitchFamily="34" charset="-128"/>
            </a:endParaRPr>
          </a:p>
          <a:p>
            <a:pPr marL="4907157" lvl="8" indent="-182875">
              <a:buClr>
                <a:srgbClr val="3E89BC"/>
              </a:buClr>
              <a:buSzPct val="100000"/>
            </a:pPr>
            <a:endParaRPr lang="en-US" sz="2400" dirty="0">
              <a:solidFill>
                <a:prstClr val="black"/>
              </a:solidFill>
              <a:ea typeface="MS PGothic" pitchFamily="34" charset="-128"/>
            </a:endParaRPr>
          </a:p>
          <a:p>
            <a:pPr marL="182875" indent="-182875" eaLnBrk="1" hangingPunct="1">
              <a:buClr>
                <a:srgbClr val="3E89BC"/>
              </a:buClr>
              <a:buSzPct val="100000"/>
              <a:buFont typeface="Arial"/>
              <a:buChar char="•"/>
            </a:pPr>
            <a:endParaRPr lang="en-US" sz="2933" dirty="0">
              <a:solidFill>
                <a:prstClr val="black"/>
              </a:solidFill>
              <a:ea typeface="MS PGothic" pitchFamily="34" charset="-128"/>
            </a:endParaRPr>
          </a:p>
          <a:p>
            <a:pPr marL="0" indent="0" eaLnBrk="1" hangingPunct="1">
              <a:buClr>
                <a:prstClr val="black"/>
              </a:buClr>
            </a:pPr>
            <a:endParaRPr lang="en-US" dirty="0">
              <a:solidFill>
                <a:srgbClr val="3E89BC"/>
              </a:solidFill>
            </a:endParaRPr>
          </a:p>
          <a:p>
            <a:pPr lvl="1" eaLnBrk="1" hangingPunct="1">
              <a:buClr>
                <a:prstClr val="black"/>
              </a:buClr>
              <a:buFont typeface="Arial"/>
              <a:buChar char="•"/>
            </a:pPr>
            <a:endParaRPr lang="en-US" sz="2400" dirty="0">
              <a:solidFill>
                <a:srgbClr val="3E89BC"/>
              </a:solidFill>
            </a:endParaRPr>
          </a:p>
          <a:p>
            <a:pPr marL="533387" lvl="1" indent="0" eaLnBrk="1" hangingPunct="1">
              <a:buClr>
                <a:prstClr val="black"/>
              </a:buClr>
            </a:pPr>
            <a:endParaRPr lang="en-US" sz="2400" dirty="0">
              <a:solidFill>
                <a:srgbClr val="3E89BC"/>
              </a:solidFill>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921321">
            <a:off x="1030289" y="4354059"/>
            <a:ext cx="833644" cy="833644"/>
          </a:xfrm>
          <a:prstGeom prst="rect">
            <a:avLst/>
          </a:prstGeom>
        </p:spPr>
      </p:pic>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921321">
            <a:off x="806697" y="2009311"/>
            <a:ext cx="833644" cy="833644"/>
          </a:xfrm>
          <a:prstGeom prst="rect">
            <a:avLst/>
          </a:prstGeom>
        </p:spPr>
      </p:pic>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921321">
            <a:off x="2922818" y="4589837"/>
            <a:ext cx="833644" cy="833644"/>
          </a:xfrm>
          <a:prstGeom prst="rect">
            <a:avLst/>
          </a:prstGeom>
        </p:spPr>
      </p:pic>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921321">
            <a:off x="3305921" y="1387583"/>
            <a:ext cx="833644" cy="833644"/>
          </a:xfrm>
          <a:prstGeom prst="rect">
            <a:avLst/>
          </a:prstGeom>
        </p:spPr>
      </p:pic>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921321">
            <a:off x="1471346" y="3371101"/>
            <a:ext cx="833644" cy="833644"/>
          </a:xfrm>
          <a:prstGeom prst="rect">
            <a:avLst/>
          </a:prstGeom>
        </p:spPr>
      </p:pic>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921321">
            <a:off x="3360371" y="3156523"/>
            <a:ext cx="833644" cy="833644"/>
          </a:xfrm>
          <a:prstGeom prst="rect">
            <a:avLst/>
          </a:prstGeom>
        </p:spPr>
      </p:pic>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921321">
            <a:off x="1796159" y="1237915"/>
            <a:ext cx="833644" cy="833644"/>
          </a:xfrm>
          <a:prstGeom prst="rect">
            <a:avLst/>
          </a:prstGeom>
        </p:spPr>
      </p:pic>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59430" y="2367243"/>
            <a:ext cx="1469012" cy="858007"/>
          </a:xfrm>
          <a:prstGeom prst="rect">
            <a:avLst/>
          </a:prstGeom>
        </p:spPr>
      </p:pic>
    </p:spTree>
    <p:extLst>
      <p:ext uri="{BB962C8B-B14F-4D97-AF65-F5344CB8AC3E}">
        <p14:creationId xmlns:p14="http://schemas.microsoft.com/office/powerpoint/2010/main" val="131453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26" presetClass="emph" presetSubtype="0" fill="hold" nodeType="withEffect">
                                  <p:stCondLst>
                                    <p:cond delay="0"/>
                                  </p:stCondLst>
                                  <p:childTnLst>
                                    <p:animEffect transition="out" filter="fade">
                                      <p:cBhvr>
                                        <p:cTn id="8" dur="1000" tmFilter="0, 0; .2, .5; .8, .5; 1, 0"/>
                                        <p:tgtEl>
                                          <p:spTgt spid="12"/>
                                        </p:tgtEl>
                                      </p:cBhvr>
                                    </p:animEffect>
                                    <p:animScale>
                                      <p:cBhvr>
                                        <p:cTn id="9" dur="500" autoRev="1" fill="hold"/>
                                        <p:tgtEl>
                                          <p:spTgt spid="12"/>
                                        </p:tgtEl>
                                      </p:cBhvr>
                                      <p:by x="105000" y="105000"/>
                                    </p:animScale>
                                  </p:childTnLst>
                                </p:cTn>
                              </p:par>
                              <p:par>
                                <p:cTn id="10" presetID="26" presetClass="emph" presetSubtype="0" fill="hold" nodeType="withEffect">
                                  <p:stCondLst>
                                    <p:cond delay="1000"/>
                                  </p:stCondLst>
                                  <p:childTnLst>
                                    <p:animEffect transition="out" filter="fade">
                                      <p:cBhvr>
                                        <p:cTn id="11" dur="1000" tmFilter="0, 0; .2, .5; .8, .5; 1, 0"/>
                                        <p:tgtEl>
                                          <p:spTgt spid="10"/>
                                        </p:tgtEl>
                                      </p:cBhvr>
                                    </p:animEffect>
                                    <p:animScale>
                                      <p:cBhvr>
                                        <p:cTn id="12" dur="500" autoRev="1" fill="hold"/>
                                        <p:tgtEl>
                                          <p:spTgt spid="10"/>
                                        </p:tgtEl>
                                      </p:cBhvr>
                                      <p:by x="105000" y="105000"/>
                                    </p:animScale>
                                  </p:childTnLst>
                                </p:cTn>
                              </p:par>
                              <p:par>
                                <p:cTn id="13" presetID="26" presetClass="emph" presetSubtype="0" fill="hold" nodeType="withEffect">
                                  <p:stCondLst>
                                    <p:cond delay="3000"/>
                                  </p:stCondLst>
                                  <p:childTnLst>
                                    <p:animEffect transition="out" filter="fade">
                                      <p:cBhvr>
                                        <p:cTn id="14" dur="1000" tmFilter="0, 0; .2, .5; .8, .5; 1, 0"/>
                                        <p:tgtEl>
                                          <p:spTgt spid="7"/>
                                        </p:tgtEl>
                                      </p:cBhvr>
                                    </p:animEffect>
                                    <p:animScale>
                                      <p:cBhvr>
                                        <p:cTn id="15" dur="500" autoRev="1" fill="hold"/>
                                        <p:tgtEl>
                                          <p:spTgt spid="7"/>
                                        </p:tgtEl>
                                      </p:cBhvr>
                                      <p:by x="105000" y="105000"/>
                                    </p:animScale>
                                  </p:childTnLst>
                                </p:cTn>
                              </p:par>
                              <p:par>
                                <p:cTn id="16" presetID="26" presetClass="emph" presetSubtype="0" fill="hold" nodeType="withEffect">
                                  <p:stCondLst>
                                    <p:cond delay="6000"/>
                                  </p:stCondLst>
                                  <p:childTnLst>
                                    <p:animEffect transition="out" filter="fade">
                                      <p:cBhvr>
                                        <p:cTn id="17" dur="2000" tmFilter="0, 0; .2, .5; .8, .5; 1, 0"/>
                                        <p:tgtEl>
                                          <p:spTgt spid="12"/>
                                        </p:tgtEl>
                                      </p:cBhvr>
                                    </p:animEffect>
                                    <p:animScale>
                                      <p:cBhvr>
                                        <p:cTn id="18" dur="1000" autoRev="1" fill="hold"/>
                                        <p:tgtEl>
                                          <p:spTgt spid="12"/>
                                        </p:tgtEl>
                                      </p:cBhvr>
                                      <p:by x="105000" y="105000"/>
                                    </p:animScale>
                                  </p:childTnLst>
                                </p:cTn>
                              </p:par>
                              <p:par>
                                <p:cTn id="19" presetID="26" presetClass="emph" presetSubtype="0" fill="hold" nodeType="withEffect">
                                  <p:stCondLst>
                                    <p:cond delay="8000"/>
                                  </p:stCondLst>
                                  <p:childTnLst>
                                    <p:animEffect transition="out" filter="fade">
                                      <p:cBhvr>
                                        <p:cTn id="20" dur="1000" tmFilter="0, 0; .2, .5; .8, .5; 1, 0"/>
                                        <p:tgtEl>
                                          <p:spTgt spid="6"/>
                                        </p:tgtEl>
                                      </p:cBhvr>
                                    </p:animEffect>
                                    <p:animScale>
                                      <p:cBhvr>
                                        <p:cTn id="21" dur="500" autoRev="1" fill="hold"/>
                                        <p:tgtEl>
                                          <p:spTgt spid="6"/>
                                        </p:tgtEl>
                                      </p:cBhvr>
                                      <p:by x="105000" y="105000"/>
                                    </p:animScale>
                                  </p:childTnLst>
                                </p:cTn>
                              </p:par>
                              <p:par>
                                <p:cTn id="22" presetID="26" presetClass="emph" presetSubtype="0" fill="hold" nodeType="withEffect">
                                  <p:stCondLst>
                                    <p:cond delay="10000"/>
                                  </p:stCondLst>
                                  <p:childTnLst>
                                    <p:animEffect transition="out" filter="fade">
                                      <p:cBhvr>
                                        <p:cTn id="23" dur="1000" tmFilter="0, 0; .2, .5; .8, .5; 1, 0"/>
                                        <p:tgtEl>
                                          <p:spTgt spid="12"/>
                                        </p:tgtEl>
                                      </p:cBhvr>
                                    </p:animEffect>
                                    <p:animScale>
                                      <p:cBhvr>
                                        <p:cTn id="24" dur="500" autoRev="1" fill="hold"/>
                                        <p:tgtEl>
                                          <p:spTgt spid="12"/>
                                        </p:tgtEl>
                                      </p:cBhvr>
                                      <p:by x="105000" y="105000"/>
                                    </p:animScale>
                                  </p:childTnLst>
                                </p:cTn>
                              </p:par>
                              <p:par>
                                <p:cTn id="25" presetID="26" presetClass="emph" presetSubtype="0" fill="hold" nodeType="withEffect">
                                  <p:stCondLst>
                                    <p:cond delay="12000"/>
                                  </p:stCondLst>
                                  <p:childTnLst>
                                    <p:animEffect transition="out" filter="fade">
                                      <p:cBhvr>
                                        <p:cTn id="26" dur="1000" tmFilter="0, 0; .2, .5; .8, .5; 1, 0"/>
                                        <p:tgtEl>
                                          <p:spTgt spid="8"/>
                                        </p:tgtEl>
                                      </p:cBhvr>
                                    </p:animEffect>
                                    <p:animScale>
                                      <p:cBhvr>
                                        <p:cTn id="27" dur="500" autoRev="1" fill="hold"/>
                                        <p:tgtEl>
                                          <p:spTgt spid="8"/>
                                        </p:tgtEl>
                                      </p:cBhvr>
                                      <p:by x="105000" y="105000"/>
                                    </p:animScale>
                                  </p:childTnLst>
                                </p:cTn>
                              </p:par>
                              <p:par>
                                <p:cTn id="28" presetID="26" presetClass="emph" presetSubtype="0" fill="hold" nodeType="withEffect">
                                  <p:stCondLst>
                                    <p:cond delay="14000"/>
                                  </p:stCondLst>
                                  <p:childTnLst>
                                    <p:animEffect transition="out" filter="fade">
                                      <p:cBhvr>
                                        <p:cTn id="29" dur="1000" tmFilter="0, 0; .2, .5; .8, .5; 1, 0"/>
                                        <p:tgtEl>
                                          <p:spTgt spid="5"/>
                                        </p:tgtEl>
                                      </p:cBhvr>
                                    </p:animEffect>
                                    <p:animScale>
                                      <p:cBhvr>
                                        <p:cTn id="30" dur="500" autoRev="1" fill="hold"/>
                                        <p:tgtEl>
                                          <p:spTgt spid="5"/>
                                        </p:tgtEl>
                                      </p:cBhvr>
                                      <p:by x="105000" y="105000"/>
                                    </p:animScale>
                                  </p:childTnLst>
                                </p:cTn>
                              </p:par>
                              <p:par>
                                <p:cTn id="31" presetID="26" presetClass="emph" presetSubtype="0" fill="hold" nodeType="withEffect">
                                  <p:stCondLst>
                                    <p:cond delay="16000"/>
                                  </p:stCondLst>
                                  <p:childTnLst>
                                    <p:animEffect transition="out" filter="fade">
                                      <p:cBhvr>
                                        <p:cTn id="32" dur="1000" tmFilter="0, 0; .2, .5; .8, .5; 1, 0"/>
                                        <p:tgtEl>
                                          <p:spTgt spid="11"/>
                                        </p:tgtEl>
                                      </p:cBhvr>
                                    </p:animEffect>
                                    <p:animScale>
                                      <p:cBhvr>
                                        <p:cTn id="33" dur="500" autoRev="1" fill="hold"/>
                                        <p:tgtEl>
                                          <p:spTgt spid="11"/>
                                        </p:tgtEl>
                                      </p:cBhvr>
                                      <p:by x="105000" y="105000"/>
                                    </p:animScale>
                                  </p:childTnLst>
                                </p:cTn>
                              </p:par>
                              <p:par>
                                <p:cTn id="34" presetID="26" presetClass="emph" presetSubtype="0" fill="hold" nodeType="withEffect">
                                  <p:stCondLst>
                                    <p:cond delay="16000"/>
                                  </p:stCondLst>
                                  <p:childTnLst>
                                    <p:animEffect transition="out" filter="fade">
                                      <p:cBhvr>
                                        <p:cTn id="35" dur="2000" tmFilter="0, 0; .2, .5; .8, .5; 1, 0"/>
                                        <p:tgtEl>
                                          <p:spTgt spid="12"/>
                                        </p:tgtEl>
                                      </p:cBhvr>
                                    </p:animEffect>
                                    <p:animScale>
                                      <p:cBhvr>
                                        <p:cTn id="36" dur="1000" autoRev="1" fill="hold"/>
                                        <p:tgtEl>
                                          <p:spTgt spid="12"/>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Master Template">
  <a:themeElements>
    <a:clrScheme name="Aerohive 2">
      <a:dk1>
        <a:srgbClr val="000000"/>
      </a:dk1>
      <a:lt1>
        <a:srgbClr val="FFFFFF"/>
      </a:lt1>
      <a:dk2>
        <a:srgbClr val="0A0B0A"/>
      </a:dk2>
      <a:lt2>
        <a:srgbClr val="FFFFFF"/>
      </a:lt2>
      <a:accent1>
        <a:srgbClr val="FABD04"/>
      </a:accent1>
      <a:accent2>
        <a:srgbClr val="3074AE"/>
      </a:accent2>
      <a:accent3>
        <a:srgbClr val="7BB441"/>
      </a:accent3>
      <a:accent4>
        <a:srgbClr val="E67E28"/>
      </a:accent4>
      <a:accent5>
        <a:srgbClr val="B01C28"/>
      </a:accent5>
      <a:accent6>
        <a:srgbClr val="777877"/>
      </a:accent6>
      <a:hlink>
        <a:srgbClr val="1D4B6D"/>
      </a:hlink>
      <a:folHlink>
        <a:srgbClr val="901B23"/>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_Aerohive Presentation_2018MAR_MotionTitleSlide" id="{B0341FFF-F9D2-E342-A246-0DF4D189ECC0}" vid="{B743189A-A399-D44B-B76D-55B25894831C}"/>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Bar">
  <a:themeElements>
    <a:clrScheme name="2015 Aerohive Color Palette">
      <a:dk1>
        <a:sysClr val="windowText" lastClr="000000"/>
      </a:dk1>
      <a:lt1>
        <a:sysClr val="window" lastClr="FFFFFF"/>
      </a:lt1>
      <a:dk2>
        <a:srgbClr val="3E89BC"/>
      </a:dk2>
      <a:lt2>
        <a:srgbClr val="8A8B8A"/>
      </a:lt2>
      <a:accent1>
        <a:srgbClr val="F6BC25"/>
      </a:accent1>
      <a:accent2>
        <a:srgbClr val="A72F1F"/>
      </a:accent2>
      <a:accent3>
        <a:srgbClr val="8A8B8A"/>
      </a:accent3>
      <a:accent4>
        <a:srgbClr val="982976"/>
      </a:accent4>
      <a:accent5>
        <a:srgbClr val="93C563"/>
      </a:accent5>
      <a:accent6>
        <a:srgbClr val="EC972D"/>
      </a:accent6>
      <a:hlink>
        <a:srgbClr val="3E89BC"/>
      </a:hlink>
      <a:folHlink>
        <a:srgbClr val="BF3A94"/>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smtClean="0"/>
        </a:defPPr>
      </a:lstStyle>
    </a:txDef>
  </a:objectDefaults>
  <a:extraClrSchemeLst/>
</a:theme>
</file>

<file path=ppt/theme/theme3.xml><?xml version="1.0" encoding="utf-8"?>
<a:theme xmlns:a="http://schemas.openxmlformats.org/drawingml/2006/main" name="3_Custom Design">
  <a:themeElements>
    <a:clrScheme name="Aerohive 2016 - 2">
      <a:dk1>
        <a:srgbClr val="3074AE"/>
      </a:dk1>
      <a:lt1>
        <a:srgbClr val="FFFFFF"/>
      </a:lt1>
      <a:dk2>
        <a:srgbClr val="0A0B0A"/>
      </a:dk2>
      <a:lt2>
        <a:srgbClr val="FFFFFF"/>
      </a:lt2>
      <a:accent1>
        <a:srgbClr val="DA9925"/>
      </a:accent1>
      <a:accent2>
        <a:srgbClr val="3074AE"/>
      </a:accent2>
      <a:accent3>
        <a:srgbClr val="7BB441"/>
      </a:accent3>
      <a:accent4>
        <a:srgbClr val="E67E28"/>
      </a:accent4>
      <a:accent5>
        <a:srgbClr val="B01C28"/>
      </a:accent5>
      <a:accent6>
        <a:srgbClr val="777877"/>
      </a:accent6>
      <a:hlink>
        <a:srgbClr val="1D4B6D"/>
      </a:hlink>
      <a:folHlink>
        <a:srgbClr val="901B23"/>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A9925"/>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6A2C9EB7-3AAD-6741-A0F7-62A4CD018ACE}" vid="{D7F3E05C-C8C7-D24D-A002-77F08CD75B08}"/>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A9925"/>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6A2C9EB7-3AAD-6741-A0F7-62A4CD018ACE}" vid="{D7F3E05C-C8C7-D24D-A002-77F08CD75B08}"/>
    </a:ext>
  </a:extLst>
</a:theme>
</file>

<file path=ppt/theme/theme5.xml><?xml version="1.0" encoding="utf-8"?>
<a:theme xmlns:a="http://schemas.openxmlformats.org/drawingml/2006/main" name="Custom Design">
  <a:themeElements>
    <a:clrScheme name="Custom 8">
      <a:dk1>
        <a:srgbClr val="3878A9"/>
      </a:dk1>
      <a:lt1>
        <a:srgbClr val="FFFFFF"/>
      </a:lt1>
      <a:dk2>
        <a:srgbClr val="3A3A3A"/>
      </a:dk2>
      <a:lt2>
        <a:srgbClr val="FFFFFF"/>
      </a:lt2>
      <a:accent1>
        <a:srgbClr val="DA9925"/>
      </a:accent1>
      <a:accent2>
        <a:srgbClr val="C84B00"/>
      </a:accent2>
      <a:accent3>
        <a:srgbClr val="FEEFB3"/>
      </a:accent3>
      <a:accent4>
        <a:srgbClr val="C81211"/>
      </a:accent4>
      <a:accent5>
        <a:srgbClr val="BEE6EF"/>
      </a:accent5>
      <a:accent6>
        <a:srgbClr val="84BC55"/>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A9925"/>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erohive 2016 PPT Template (Read-Only)" id="{3AB58585-8E9B-C14F-BE58-F28C5FCEF731}" vid="{CD83FAB2-375D-9D48-99BA-0E65A8D1994A}"/>
    </a:ext>
  </a:extLst>
</a:theme>
</file>

<file path=ppt/theme/theme6.xml><?xml version="1.0" encoding="utf-8"?>
<a:theme xmlns:a="http://schemas.openxmlformats.org/drawingml/2006/main" name="35_Custom Design">
  <a:themeElements>
    <a:clrScheme name="Custom 8">
      <a:dk1>
        <a:srgbClr val="3878A9"/>
      </a:dk1>
      <a:lt1>
        <a:srgbClr val="FFFFFF"/>
      </a:lt1>
      <a:dk2>
        <a:srgbClr val="3A3A3A"/>
      </a:dk2>
      <a:lt2>
        <a:srgbClr val="FFFFFF"/>
      </a:lt2>
      <a:accent1>
        <a:srgbClr val="DA9925"/>
      </a:accent1>
      <a:accent2>
        <a:srgbClr val="C84B00"/>
      </a:accent2>
      <a:accent3>
        <a:srgbClr val="FEEFB3"/>
      </a:accent3>
      <a:accent4>
        <a:srgbClr val="C81211"/>
      </a:accent4>
      <a:accent5>
        <a:srgbClr val="BEE6EF"/>
      </a:accent5>
      <a:accent6>
        <a:srgbClr val="84BC55"/>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A9925"/>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A9925"/>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6A2C9EB7-3AAD-6741-A0F7-62A4CD018ACE}" vid="{D7F3E05C-C8C7-D24D-A002-77F08CD75B08}"/>
    </a:ext>
  </a:extLst>
</a:theme>
</file>

<file path=ppt/theme/theme8.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A9925"/>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6A2C9EB7-3AAD-6741-A0F7-62A4CD018ACE}" vid="{D7F3E05C-C8C7-D24D-A002-77F08CD75B08}"/>
    </a:ext>
  </a:extLst>
</a:theme>
</file>

<file path=ppt/theme/theme9.xml><?xml version="1.0" encoding="utf-8"?>
<a:theme xmlns:a="http://schemas.openxmlformats.org/drawingml/2006/main" name="6_Blue Bar">
  <a:themeElements>
    <a:clrScheme name="2015 Aerohive Color Palette">
      <a:dk1>
        <a:sysClr val="windowText" lastClr="000000"/>
      </a:dk1>
      <a:lt1>
        <a:sysClr val="window" lastClr="FFFFFF"/>
      </a:lt1>
      <a:dk2>
        <a:srgbClr val="3E89BC"/>
      </a:dk2>
      <a:lt2>
        <a:srgbClr val="8A8B8A"/>
      </a:lt2>
      <a:accent1>
        <a:srgbClr val="F6BC25"/>
      </a:accent1>
      <a:accent2>
        <a:srgbClr val="A72F1F"/>
      </a:accent2>
      <a:accent3>
        <a:srgbClr val="8A8B8A"/>
      </a:accent3>
      <a:accent4>
        <a:srgbClr val="982976"/>
      </a:accent4>
      <a:accent5>
        <a:srgbClr val="93C563"/>
      </a:accent5>
      <a:accent6>
        <a:srgbClr val="EC972D"/>
      </a:accent6>
      <a:hlink>
        <a:srgbClr val="3E89BC"/>
      </a:hlink>
      <a:folHlink>
        <a:srgbClr val="BF3A94"/>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smtClean="0"/>
        </a:defPPr>
      </a:lstStyle>
    </a:txDef>
  </a:objectDefaults>
  <a:extraClrSchemeLst/>
</a:theme>
</file>

<file path=docProps/app.xml><?xml version="1.0" encoding="utf-8"?>
<Properties xmlns="http://schemas.openxmlformats.org/officeDocument/2006/extended-properties" xmlns:vt="http://schemas.openxmlformats.org/officeDocument/2006/docPropsVTypes">
  <Template>Template_Aerohive Presentation_2018MAR_MotionTitleSlide</Template>
  <TotalTime>4209</TotalTime>
  <Words>3935</Words>
  <Application>Microsoft Macintosh PowerPoint</Application>
  <PresentationFormat>Widescreen</PresentationFormat>
  <Paragraphs>850</Paragraphs>
  <Slides>76</Slides>
  <Notes>18</Notes>
  <HiddenSlides>0</HiddenSlides>
  <MMClips>2</MMClips>
  <ScaleCrop>false</ScaleCrop>
  <HeadingPairs>
    <vt:vector size="6" baseType="variant">
      <vt:variant>
        <vt:lpstr>Fonts Used</vt:lpstr>
      </vt:variant>
      <vt:variant>
        <vt:i4>15</vt:i4>
      </vt:variant>
      <vt:variant>
        <vt:lpstr>Theme</vt:lpstr>
      </vt:variant>
      <vt:variant>
        <vt:i4>9</vt:i4>
      </vt:variant>
      <vt:variant>
        <vt:lpstr>Slide Titles</vt:lpstr>
      </vt:variant>
      <vt:variant>
        <vt:i4>76</vt:i4>
      </vt:variant>
    </vt:vector>
  </HeadingPairs>
  <TitlesOfParts>
    <vt:vector size="100" baseType="lpstr">
      <vt:lpstr>ＭＳ Ｐゴシック</vt:lpstr>
      <vt:lpstr>ＭＳ Ｐゴシック</vt:lpstr>
      <vt:lpstr>Arial</vt:lpstr>
      <vt:lpstr>Calibri</vt:lpstr>
      <vt:lpstr>Century Gothic</vt:lpstr>
      <vt:lpstr>CiscoSans ExtraLight</vt:lpstr>
      <vt:lpstr>Franklin Gothic Book</vt:lpstr>
      <vt:lpstr>Franklin Gothic Medium</vt:lpstr>
      <vt:lpstr>Helvetica Light</vt:lpstr>
      <vt:lpstr>Lucida Grande</vt:lpstr>
      <vt:lpstr>Mangal</vt:lpstr>
      <vt:lpstr>Monaco</vt:lpstr>
      <vt:lpstr>Roboto</vt:lpstr>
      <vt:lpstr>华文楷体</vt:lpstr>
      <vt:lpstr>Wingdings</vt:lpstr>
      <vt:lpstr>1_Master Template</vt:lpstr>
      <vt:lpstr>Blue Bar</vt:lpstr>
      <vt:lpstr>3_Custom Design</vt:lpstr>
      <vt:lpstr>1_Custom Design</vt:lpstr>
      <vt:lpstr>Custom Design</vt:lpstr>
      <vt:lpstr>35_Custom Design</vt:lpstr>
      <vt:lpstr>7_Custom Design</vt:lpstr>
      <vt:lpstr>8_Custom Design</vt:lpstr>
      <vt:lpstr>6_Blue Bar</vt:lpstr>
      <vt:lpstr>Aerohive Networks</vt:lpstr>
      <vt:lpstr>PowerPoint Presentation</vt:lpstr>
      <vt:lpstr>PowerPoint Presentation</vt:lpstr>
      <vt:lpstr>PowerPoint Presentation</vt:lpstr>
      <vt:lpstr>PowerPoint Presentation</vt:lpstr>
      <vt:lpstr>PowerPoint Presentation</vt:lpstr>
      <vt:lpstr>PowerPoint Presentation</vt:lpstr>
      <vt:lpstr>The solution:</vt:lpstr>
      <vt:lpstr>Airtime consumption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OFDM – 802.11a/g/n/ac</vt:lpstr>
      <vt:lpstr>PowerPoint Presentation</vt:lpstr>
      <vt:lpstr>OFDMA – 802.11ax</vt:lpstr>
      <vt:lpstr>PowerPoint Presentation</vt:lpstr>
      <vt:lpstr>PowerPoint Presentation</vt:lpstr>
      <vt:lpstr>PowerPoint Presentation</vt:lpstr>
      <vt:lpstr>PowerPoint Presentation</vt:lpstr>
      <vt:lpstr>PowerPoint Presentation</vt:lpstr>
      <vt:lpstr>Downlink MU-OFDMA</vt:lpstr>
      <vt:lpstr>Downlink MU-OFDMA</vt:lpstr>
      <vt:lpstr>PowerPoint Presentation</vt:lpstr>
      <vt:lpstr>PowerPoint Presentation</vt:lpstr>
      <vt:lpstr>PowerPoint Presentation</vt:lpstr>
      <vt:lpstr>Buffer Status Reports </vt:lpstr>
      <vt:lpstr>Unsolicited buffer status reports and A-MPDU</vt:lpstr>
      <vt:lpstr>PowerPoint Presentation</vt:lpstr>
      <vt:lpstr>PowerPoint Presentation</vt:lpstr>
      <vt:lpstr>PowerPoint Presentation</vt:lpstr>
      <vt:lpstr>MU-MIMO</vt:lpstr>
      <vt:lpstr>MU-MIMO</vt:lpstr>
      <vt:lpstr>PowerPoint Presentation</vt:lpstr>
      <vt:lpstr>PowerPoint Presentation</vt:lpstr>
      <vt:lpstr>PowerPoint Presentation</vt:lpstr>
      <vt:lpstr>PowerPoint Presentation</vt:lpstr>
      <vt:lpstr>BSS Color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 Ghz Wi-Fi Channels</vt:lpstr>
      <vt:lpstr>PowerPoint Presentation</vt:lpstr>
      <vt:lpstr>          Twist and MOUNt</vt:lpstr>
      <vt:lpstr>PowerPoint Presentation</vt:lpstr>
      <vt:lpstr>PowerPoint Presentation</vt:lpstr>
      <vt:lpstr>Thank you</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Aerohive Networks</dc:title>
  <dc:subject/>
  <dc:creator>David Coleman</dc:creator>
  <cp:keywords/>
  <dc:description/>
  <cp:lastModifiedBy>David Coleman</cp:lastModifiedBy>
  <cp:revision>171</cp:revision>
  <dcterms:created xsi:type="dcterms:W3CDTF">2018-03-28T16:20:30Z</dcterms:created>
  <dcterms:modified xsi:type="dcterms:W3CDTF">2019-03-02T21:11:28Z</dcterms:modified>
  <cp:category/>
</cp:coreProperties>
</file>